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9"/>
  </p:normalViewPr>
  <p:slideViewPr>
    <p:cSldViewPr snapToGrid="0" snapToObjects="1">
      <p:cViewPr varScale="1">
        <p:scale>
          <a:sx n="76" d="100"/>
          <a:sy n="76" d="100"/>
        </p:scale>
        <p:origin x="21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BFD1-C039-294F-B081-932EB6F50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6D0DB-3547-9143-AE81-CC6D61D32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E4F52-2D0A-7947-8BBB-2B895D2C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12.04.22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8B813-180E-7A41-BE24-49BF0DDC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3FD95-21F9-A241-9335-B5B9608B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13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A7E6B-47CB-DA41-987E-25370EA5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6707F-BD13-AE4A-98A1-D016D04D4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07DF1-5E71-9C4E-9DA7-D02B0EC8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12.04.22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95271-EC77-CC44-BF14-86B7FD5DC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45210-3031-B44E-A70D-65B440C1F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496A1-2FE5-B842-8E16-0C55668F7F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D40C4-3E67-D949-921E-E6AFBA065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374EA-6D05-F24B-B3E6-96636846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12.04.22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7506F-C1AB-F84B-855E-B57210DF0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10829-1C46-6048-AA8D-92512C9D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41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CFC6-08E5-E846-B544-B8EE040B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019BB-E058-5840-8531-B2D8A9641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E33A3-451A-B543-8DAC-9D44160E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12.04.22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8D02D-EB4A-7649-AA5D-ABAF1B236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13FA5-D3F7-8749-AAA3-F3EE3A92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75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DCA4-A14C-4F4C-B6A8-7835107C2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1C5CA-4331-7846-BA62-AA1F89B73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C01FB-5DAF-B345-B8FD-B111AEEFE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12.04.22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0D259-B515-F246-BE3D-8E77F467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8D9B1-72A8-F543-8317-F1EABD6E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95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C052-B32E-0D4F-9429-6F6D7D14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F3817-4E67-FE44-8705-FA246BC76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E7EE1-8A6C-6948-8FBE-521777AE0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94C51-AA47-EC45-83B7-5D6E9041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12.04.22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3B410-FFD4-ED4D-9BC4-E25F9C42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1ECF9-A777-D746-B762-ED8D3D7A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56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DD591-6430-B64B-B017-0840163E8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E32DA-8BDB-FD46-9205-1EDAD6552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D3BEC-3982-0544-8787-B22701FCC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1C43B-0D1F-074C-9EDF-F70819B96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F4CA5-06F7-C24A-9029-E7387B21A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3C8192-0084-F847-B576-680298D8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12.04.22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09FE20-37DC-AE46-A30A-36EDAAC5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CAD7D9-0139-F448-953B-22234C0E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30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F6B9-4CF1-C544-B84B-D6061765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F6FEE4-ED7C-354C-98B7-D7AE8C531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12.04.22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A8B93-1C09-BA49-8872-7DE35906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37094-3A5C-2E45-839D-350DBAD0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71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F889A2-7D55-6A4E-835A-B1D97ACC6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12.04.22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EA11-ECB9-CB42-9F8F-AF5E6E90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F8E45-69DD-8F41-A4F9-9CFDA004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46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607C8-1AB0-7945-ABEB-0351793B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D16D-DE7C-5B4D-ADAF-47200928F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9F67C-F07F-AB42-9265-2E374A820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D03E-CE9D-844A-AB27-4C53D149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12.04.22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510BF-0D45-EF4C-AB8B-EB4B78D7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659A5-E5DB-4D4F-AA4B-67C1C726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65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CBFF3-7F6D-B847-9C61-6BB9C620E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0D2E0E-C857-AA43-8232-68E3E11D0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0B3DD-F53C-9042-A694-1BE107739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F79EB-DF36-E940-B1B7-FBEB00AA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12.04.22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3C5ED-693B-E243-B913-07C2AE97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0F416-3E10-1248-9AFF-2B5344F5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65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0F327-4E29-0E42-9FEB-CE14A857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EB229-DC5C-CC40-8747-EEC19DE60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4CBCC-E74B-CF43-885E-5D9710925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7CB3C-EEC7-5648-A427-3300C2441272}" type="datetimeFigureOut">
              <a:rPr lang="de-DE" smtClean="0"/>
              <a:t>12.04.22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58CA7-DEDD-1348-AD85-758B87172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DBEE6-3A19-9343-98D0-0684D7C67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52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451F-2AE2-E842-A3A0-EA5CFBA373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Microglia</a:t>
            </a:r>
            <a:r>
              <a:rPr lang="de-DE" dirty="0"/>
              <a:t> </a:t>
            </a:r>
            <a:r>
              <a:rPr lang="de-DE" dirty="0" err="1"/>
              <a:t>Morphometry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B52A1-656D-DD46-825C-C4CB4A4C3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04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1223D7-D2C4-AF48-BA44-9E569F12E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61" y="1282700"/>
            <a:ext cx="4657874" cy="513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6BF387-A776-F544-B86E-9265453AD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032" y="1282700"/>
            <a:ext cx="4657874" cy="5130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954DDF-19AC-514F-917F-44144268F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032" y="444500"/>
            <a:ext cx="4588863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24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F09F-D09D-C84C-A25D-92DDBBFF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09BDB-641C-754E-959B-512B132401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3" t="6068" r="7277"/>
          <a:stretch/>
        </p:blipFill>
        <p:spPr>
          <a:xfrm rot="5400000">
            <a:off x="3702535" y="298939"/>
            <a:ext cx="3813263" cy="696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459B3D-FF1D-2E44-9975-816B660ED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883" y="2035530"/>
            <a:ext cx="3454400" cy="36780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D753A3-3369-234F-B89C-F13C0802E3CF}"/>
              </a:ext>
            </a:extLst>
          </p:cNvPr>
          <p:cNvSpPr/>
          <p:nvPr/>
        </p:nvSpPr>
        <p:spPr>
          <a:xfrm>
            <a:off x="411925" y="2394636"/>
            <a:ext cx="5613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/>
              <a:t>Plugins</a:t>
            </a:r>
            <a:r>
              <a:rPr lang="de-DE" sz="1600" dirty="0"/>
              <a:t> › Segmentation › </a:t>
            </a:r>
            <a:r>
              <a:rPr lang="de-DE" sz="1600" dirty="0" err="1"/>
              <a:t>Annotator</a:t>
            </a:r>
            <a:r>
              <a:rPr lang="de-DE" sz="1600" dirty="0"/>
              <a:t> › Open Dataset </a:t>
            </a:r>
            <a:r>
              <a:rPr lang="de-DE" sz="1600" dirty="0" err="1"/>
              <a:t>from</a:t>
            </a:r>
            <a:r>
              <a:rPr lang="de-DE" sz="1600" dirty="0"/>
              <a:t> Table...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1B3F7F-7C8F-A74F-AFF2-EAD79311E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5" y="3315372"/>
            <a:ext cx="5543550" cy="201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70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6300B9-C3E3-7446-81FE-781733022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733" y="1027756"/>
            <a:ext cx="4779179" cy="50343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2D81A1-0F99-D740-89F6-8C86C7591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725" y="1027756"/>
            <a:ext cx="4737767" cy="50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5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3E0082-7742-184F-A08A-25A708E42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778" y="391886"/>
            <a:ext cx="4672803" cy="49223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FF7BC5-87F7-D04C-BCDB-C14E37F41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302" y="391886"/>
            <a:ext cx="4632313" cy="492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43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4222</TotalTime>
  <Words>13</Words>
  <Application>Microsoft Macintosh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Microglia Morphometry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Microglia Morphometry</dc:title>
  <dc:creator>Christian Tischer</dc:creator>
  <cp:lastModifiedBy>Christian Tischer</cp:lastModifiedBy>
  <cp:revision>8</cp:revision>
  <dcterms:created xsi:type="dcterms:W3CDTF">2022-04-06T08:06:04Z</dcterms:created>
  <dcterms:modified xsi:type="dcterms:W3CDTF">2022-04-12T13:28:15Z</dcterms:modified>
</cp:coreProperties>
</file>