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101" d="100"/>
          <a:sy n="101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BFD1-C039-294F-B081-932EB6F50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D0DB-3547-9143-AE81-CC6D61D32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E4F52-2D0A-7947-8BBB-2B895D2C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8B813-180E-7A41-BE24-49BF0DDC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FD95-21F9-A241-9335-B5B9608B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013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7E6B-47CB-DA41-987E-25370EA5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6707F-BD13-AE4A-98A1-D016D04D4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7DF1-5E71-9C4E-9DA7-D02B0EC8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5271-EC77-CC44-BF14-86B7FD5D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5210-3031-B44E-A70D-65B440C1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496A1-2FE5-B842-8E16-0C55668F7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D40C4-3E67-D949-921E-E6AFBA065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374EA-6D05-F24B-B3E6-96636846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7506F-C1AB-F84B-855E-B57210DF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0829-1C46-6048-AA8D-92512C9D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41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ACFC6-08E5-E846-B544-B8EE040B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19BB-E058-5840-8531-B2D8A964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E33A3-451A-B543-8DAC-9D44160E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D02D-EB4A-7649-AA5D-ABAF1B23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3FA5-D3F7-8749-AAA3-F3EE3A92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75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DCA4-A14C-4F4C-B6A8-7835107C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1C5CA-4331-7846-BA62-AA1F89B73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01FB-5DAF-B345-B8FD-B111AEEF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D259-B515-F246-BE3D-8E77F467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D9B1-72A8-F543-8317-F1EABD6E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95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C052-B32E-0D4F-9429-6F6D7D14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3817-4E67-FE44-8705-FA246BC76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E7EE1-8A6C-6948-8FBE-521777AE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4C51-AA47-EC45-83B7-5D6E9041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3B410-FFD4-ED4D-9BC4-E25F9C42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1ECF9-A777-D746-B762-ED8D3D7A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56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D591-6430-B64B-B017-0840163E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E32DA-8BDB-FD46-9205-1EDAD655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D3BEC-3982-0544-8787-B22701FC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1C43B-0D1F-074C-9EDF-F70819B96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F4CA5-06F7-C24A-9029-E7387B21A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C8192-0084-F847-B576-680298D8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9FE20-37DC-AE46-A30A-36EDAAC5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AD7D9-0139-F448-953B-22234C0E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630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F6B9-4CF1-C544-B84B-D6061765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6FEE4-ED7C-354C-98B7-D7AE8C53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A8B93-1C09-BA49-8872-7DE35906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37094-3A5C-2E45-839D-350DBAD0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71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889A2-7D55-6A4E-835A-B1D97ACC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EA11-ECB9-CB42-9F8F-AF5E6E90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F8E45-69DD-8F41-A4F9-9CFDA004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46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07C8-1AB0-7945-ABEB-0351793B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D16D-DE7C-5B4D-ADAF-47200928F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9F67C-F07F-AB42-9265-2E374A820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D03E-CE9D-844A-AB27-4C53D149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510BF-0D45-EF4C-AB8B-EB4B78D7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659A5-E5DB-4D4F-AA4B-67C1C726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65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BFF3-7F6D-B847-9C61-6BB9C620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D2E0E-C857-AA43-8232-68E3E11D0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0B3DD-F53C-9042-A694-1BE107739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F79EB-DF36-E940-B1B7-FBEB00AA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3C5ED-693B-E243-B913-07C2AE97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0F416-3E10-1248-9AFF-2B5344F5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65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0F327-4E29-0E42-9FEB-CE14A857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EB229-DC5C-CC40-8747-EEC19DE60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CBCC-E74B-CF43-885E-5D9710925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7CB3C-EEC7-5648-A427-3300C2441272}" type="datetimeFigureOut">
              <a:rPr lang="de-DE" smtClean="0"/>
              <a:t>06.04.22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58CA7-DEDD-1348-AD85-758B87172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DBEE6-3A19-9343-98D0-0684D7C67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19A0-EAC4-AE4C-9666-73DB6C68097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52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451F-2AE2-E842-A3A0-EA5CFBA37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Microglia</a:t>
            </a:r>
            <a:r>
              <a:rPr lang="de-DE" dirty="0"/>
              <a:t> </a:t>
            </a:r>
            <a:r>
              <a:rPr lang="de-DE" dirty="0" err="1"/>
              <a:t>Morphometry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B52A1-656D-DD46-825C-C4CB4A4C3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104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1223D7-D2C4-AF48-BA44-9E569F12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61" y="1282700"/>
            <a:ext cx="4657874" cy="513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BF387-A776-F544-B86E-9265453A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32" y="1282700"/>
            <a:ext cx="4657874" cy="513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954DDF-19AC-514F-917F-44144268F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032" y="444500"/>
            <a:ext cx="4588863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2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Microglia Morphometry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Microglia Morphometry</dc:title>
  <dc:creator>Christian Tischer</dc:creator>
  <cp:lastModifiedBy>Christian Tischer</cp:lastModifiedBy>
  <cp:revision>1</cp:revision>
  <dcterms:created xsi:type="dcterms:W3CDTF">2022-04-06T08:06:04Z</dcterms:created>
  <dcterms:modified xsi:type="dcterms:W3CDTF">2022-04-06T08:07:33Z</dcterms:modified>
</cp:coreProperties>
</file>