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4472C4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22" d="100"/>
          <a:sy n="222" d="100"/>
        </p:scale>
        <p:origin x="-10824" y="-5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PycharmProjects\gnnom2\benchmark-n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PycharmProjects\gnnom2\benchmark-n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PycharmProjects\gnnom2\predVScon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PycharmProjects\gnnom2\predVScon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PycharmProjects\gnnom2\idp-benchmar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PycharmProjects\gnnom2\idp-benchmar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mw!$B$1</c:f>
              <c:strCache>
                <c:ptCount val="1"/>
                <c:pt idx="0">
                  <c:v>Volume of correlation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mw!$B$2:$B$8</c:f>
              <c:numCache>
                <c:formatCode>0.00%</c:formatCode>
                <c:ptCount val="7"/>
                <c:pt idx="0">
                  <c:v>0.1283</c:v>
                </c:pt>
                <c:pt idx="1">
                  <c:v>0.126</c:v>
                </c:pt>
                <c:pt idx="2">
                  <c:v>0.12429999999999999</c:v>
                </c:pt>
                <c:pt idx="3">
                  <c:v>0.1249</c:v>
                </c:pt>
                <c:pt idx="4">
                  <c:v>0.12479999999999999</c:v>
                </c:pt>
                <c:pt idx="5">
                  <c:v>0.12509999999999999</c:v>
                </c:pt>
                <c:pt idx="6">
                  <c:v>0.12479999999999999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B2-4799-9097-71B161DA3460}"/>
            </c:ext>
          </c:extLst>
        </c:ser>
        <c:ser>
          <c:idx val="1"/>
          <c:order val="1"/>
          <c:tx>
            <c:strRef>
              <c:f>mw!$C$1</c:f>
              <c:strCache>
                <c:ptCount val="1"/>
                <c:pt idx="0">
                  <c:v>Porod invariant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mw!$C$2:$C$8</c:f>
              <c:numCache>
                <c:formatCode>0.00%</c:formatCode>
                <c:ptCount val="7"/>
                <c:pt idx="0">
                  <c:v>0.189</c:v>
                </c:pt>
                <c:pt idx="1">
                  <c:v>0.1807</c:v>
                </c:pt>
                <c:pt idx="2">
                  <c:v>0.1721</c:v>
                </c:pt>
                <c:pt idx="3">
                  <c:v>0.16889999999999999</c:v>
                </c:pt>
                <c:pt idx="4">
                  <c:v>0.16750000000000001</c:v>
                </c:pt>
                <c:pt idx="5">
                  <c:v>0.1694</c:v>
                </c:pt>
                <c:pt idx="6">
                  <c:v>0.16800000000000001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B2-4799-9097-71B161DA3460}"/>
            </c:ext>
          </c:extLst>
        </c:ser>
        <c:ser>
          <c:idx val="2"/>
          <c:order val="2"/>
          <c:tx>
            <c:strRef>
              <c:f>mw!$D$1</c:f>
              <c:strCache>
                <c:ptCount val="1"/>
                <c:pt idx="0">
                  <c:v>DATCLASS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mw!$D$2:$D$8</c:f>
              <c:numCache>
                <c:formatCode>0.00%</c:formatCode>
                <c:ptCount val="7"/>
                <c:pt idx="0">
                  <c:v>0.12139999999999999</c:v>
                </c:pt>
                <c:pt idx="1">
                  <c:v>0.1053</c:v>
                </c:pt>
                <c:pt idx="2">
                  <c:v>0.1079</c:v>
                </c:pt>
                <c:pt idx="3">
                  <c:v>0.1124</c:v>
                </c:pt>
                <c:pt idx="4">
                  <c:v>0.1076</c:v>
                </c:pt>
                <c:pt idx="5">
                  <c:v>0.10929999999999999</c:v>
                </c:pt>
                <c:pt idx="6">
                  <c:v>0.1057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B2-4799-9097-71B161DA3460}"/>
            </c:ext>
          </c:extLst>
        </c:ser>
        <c:ser>
          <c:idx val="3"/>
          <c:order val="3"/>
          <c:tx>
            <c:strRef>
              <c:f>mw!$F$1</c:f>
              <c:strCache>
                <c:ptCount val="1"/>
                <c:pt idx="0">
                  <c:v>SAXSMoW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mw!$F$2:$F$8</c:f>
              <c:numCache>
                <c:formatCode>0.00%</c:formatCode>
                <c:ptCount val="7"/>
                <c:pt idx="0">
                  <c:v>0.19689999999999999</c:v>
                </c:pt>
                <c:pt idx="1">
                  <c:v>0.1908</c:v>
                </c:pt>
                <c:pt idx="2">
                  <c:v>0.18990000000000001</c:v>
                </c:pt>
                <c:pt idx="3">
                  <c:v>0.189</c:v>
                </c:pt>
                <c:pt idx="4">
                  <c:v>0.18940000000000001</c:v>
                </c:pt>
                <c:pt idx="5">
                  <c:v>0.1893</c:v>
                </c:pt>
                <c:pt idx="6">
                  <c:v>0.18920000000000001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0B2-4799-9097-71B161DA3460}"/>
            </c:ext>
          </c:extLst>
        </c:ser>
        <c:ser>
          <c:idx val="4"/>
          <c:order val="4"/>
          <c:tx>
            <c:strRef>
              <c:f>mw!$E$1</c:f>
              <c:strCache>
                <c:ptCount val="1"/>
                <c:pt idx="0">
                  <c:v>Bayes inference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mw!$E$2:$E$8</c:f>
              <c:numCache>
                <c:formatCode>0.00%</c:formatCode>
                <c:ptCount val="7"/>
                <c:pt idx="0">
                  <c:v>0.113</c:v>
                </c:pt>
                <c:pt idx="1">
                  <c:v>8.8300000000000003E-2</c:v>
                </c:pt>
                <c:pt idx="2">
                  <c:v>8.8700000000000001E-2</c:v>
                </c:pt>
                <c:pt idx="3">
                  <c:v>8.6300000000000002E-2</c:v>
                </c:pt>
                <c:pt idx="4">
                  <c:v>9.01E-2</c:v>
                </c:pt>
                <c:pt idx="5">
                  <c:v>0.09</c:v>
                </c:pt>
                <c:pt idx="6">
                  <c:v>8.9899999999999994E-2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0B2-4799-9097-71B161DA3460}"/>
            </c:ext>
          </c:extLst>
        </c:ser>
        <c:ser>
          <c:idx val="5"/>
          <c:order val="5"/>
          <c:tx>
            <c:strRef>
              <c:f>mw!$G$1</c:f>
              <c:strCache>
                <c:ptCount val="1"/>
                <c:pt idx="0">
                  <c:v>Neural network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mw!$A$2:$A$8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mw!$G$2:$G$8</c:f>
              <c:numCache>
                <c:formatCode>0.00%</c:formatCode>
                <c:ptCount val="7"/>
                <c:pt idx="0">
                  <c:v>8.5800000000000001E-2</c:v>
                </c:pt>
                <c:pt idx="1">
                  <c:v>5.91E-2</c:v>
                </c:pt>
                <c:pt idx="2">
                  <c:v>4.9399999999999999E-2</c:v>
                </c:pt>
                <c:pt idx="3">
                  <c:v>4.5900000000000003E-2</c:v>
                </c:pt>
                <c:pt idx="4">
                  <c:v>4.5100000000000001E-2</c:v>
                </c:pt>
                <c:pt idx="5">
                  <c:v>4.4900000000000002E-2</c:v>
                </c:pt>
                <c:pt idx="6">
                  <c:v>4.4900000000000002E-2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0B2-4799-9097-71B161DA3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752463"/>
        <c:axId val="1394374607"/>
      </c:scatterChart>
      <c:valAx>
        <c:axId val="1393752463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4374607"/>
        <c:crosses val="autoZero"/>
        <c:crossBetween val="midCat"/>
      </c:valAx>
      <c:valAx>
        <c:axId val="13943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3752463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dmax!$B$1</c:f>
              <c:strCache>
                <c:ptCount val="1"/>
                <c:pt idx="0">
                  <c:v>DATGNOM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dmax!$A$2:$A$8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dmax!$B$2:$B$8</c:f>
              <c:numCache>
                <c:formatCode>0.00%</c:formatCode>
                <c:ptCount val="7"/>
                <c:pt idx="0">
                  <c:v>0.114</c:v>
                </c:pt>
                <c:pt idx="1">
                  <c:v>8.9399999999999993E-2</c:v>
                </c:pt>
                <c:pt idx="2">
                  <c:v>7.4499999999999997E-2</c:v>
                </c:pt>
                <c:pt idx="3">
                  <c:v>6.2100000000000002E-2</c:v>
                </c:pt>
                <c:pt idx="4">
                  <c:v>4.9799999999999997E-2</c:v>
                </c:pt>
                <c:pt idx="5">
                  <c:v>4.4200000000000003E-2</c:v>
                </c:pt>
                <c:pt idx="6">
                  <c:v>4.3999999999999997E-2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55-4B5D-B16B-D0FB6AE8FD46}"/>
            </c:ext>
          </c:extLst>
        </c:ser>
        <c:ser>
          <c:idx val="1"/>
          <c:order val="1"/>
          <c:tx>
            <c:strRef>
              <c:f>dmax!$C$1</c:f>
              <c:strCache>
                <c:ptCount val="1"/>
                <c:pt idx="0">
                  <c:v>DATCLASS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dmax!$A$2:$A$8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dmax!$C$2:$C$8</c:f>
              <c:numCache>
                <c:formatCode>0.00%</c:formatCode>
                <c:ptCount val="7"/>
                <c:pt idx="0">
                  <c:v>7.6899999999999996E-2</c:v>
                </c:pt>
                <c:pt idx="1">
                  <c:v>6.4199999999999993E-2</c:v>
                </c:pt>
                <c:pt idx="2">
                  <c:v>5.5800000000000002E-2</c:v>
                </c:pt>
                <c:pt idx="3">
                  <c:v>5.4899999999999997E-2</c:v>
                </c:pt>
                <c:pt idx="4">
                  <c:v>5.2900000000000003E-2</c:v>
                </c:pt>
                <c:pt idx="5">
                  <c:v>5.2400000000000002E-2</c:v>
                </c:pt>
                <c:pt idx="6">
                  <c:v>5.28E-2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55-4B5D-B16B-D0FB6AE8FD46}"/>
            </c:ext>
          </c:extLst>
        </c:ser>
        <c:ser>
          <c:idx val="2"/>
          <c:order val="2"/>
          <c:tx>
            <c:strRef>
              <c:f>dmax!$D$1</c:f>
              <c:strCache>
                <c:ptCount val="1"/>
                <c:pt idx="0">
                  <c:v>Neural network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dmax!$A$2:$A$8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dmax!$D$2:$D$8</c:f>
              <c:numCache>
                <c:formatCode>0.00%</c:formatCode>
                <c:ptCount val="7"/>
                <c:pt idx="0">
                  <c:v>5.9700000000000003E-2</c:v>
                </c:pt>
                <c:pt idx="1">
                  <c:v>4.24E-2</c:v>
                </c:pt>
                <c:pt idx="2">
                  <c:v>3.61E-2</c:v>
                </c:pt>
                <c:pt idx="3">
                  <c:v>3.3799999999999997E-2</c:v>
                </c:pt>
                <c:pt idx="4">
                  <c:v>3.4000000000000002E-2</c:v>
                </c:pt>
                <c:pt idx="5">
                  <c:v>3.3700000000000001E-2</c:v>
                </c:pt>
                <c:pt idx="6">
                  <c:v>3.3700000000000001E-2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55-4B5D-B16B-D0FB6AE8F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9375743"/>
        <c:axId val="1394333007"/>
      </c:scatterChart>
      <c:valAx>
        <c:axId val="1399375743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4333007"/>
        <c:crosses val="autoZero"/>
        <c:crossBetween val="midCat"/>
      </c:valAx>
      <c:valAx>
        <c:axId val="139433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399375743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benchmark!$F$2</c:f>
              <c:strCache>
                <c:ptCount val="1"/>
                <c:pt idx="0">
                  <c:v>MW class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benchmark!$F$3:$F$10</c:f>
              <c:numCache>
                <c:formatCode>0.00%</c:formatCode>
                <c:ptCount val="8"/>
                <c:pt idx="0">
                  <c:v>8.8000000000000009E-2</c:v>
                </c:pt>
                <c:pt idx="1">
                  <c:v>8.6400000000000005E-2</c:v>
                </c:pt>
                <c:pt idx="2">
                  <c:v>8.7599999999999997E-2</c:v>
                </c:pt>
                <c:pt idx="3">
                  <c:v>8.4600000000000009E-2</c:v>
                </c:pt>
                <c:pt idx="4">
                  <c:v>8.539999999999999E-2</c:v>
                </c:pt>
                <c:pt idx="5">
                  <c:v>8.1500000000000003E-2</c:v>
                </c:pt>
                <c:pt idx="6">
                  <c:v>8.1699999999999995E-2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36-42B0-9D1B-80589DAC2F88}"/>
            </c:ext>
          </c:extLst>
        </c:ser>
        <c:ser>
          <c:idx val="1"/>
          <c:order val="1"/>
          <c:tx>
            <c:strRef>
              <c:f>benchmark!$G$2</c:f>
              <c:strCache>
                <c:ptCount val="1"/>
                <c:pt idx="0">
                  <c:v>MW bayes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benchmark!$G$3:$G$10</c:f>
              <c:numCache>
                <c:formatCode>0.00%</c:formatCode>
                <c:ptCount val="8"/>
                <c:pt idx="0">
                  <c:v>7.0000000000000007E-2</c:v>
                </c:pt>
                <c:pt idx="1">
                  <c:v>6.7000000000000004E-2</c:v>
                </c:pt>
                <c:pt idx="2">
                  <c:v>6.6600000000000006E-2</c:v>
                </c:pt>
                <c:pt idx="3">
                  <c:v>6.4000000000000001E-2</c:v>
                </c:pt>
                <c:pt idx="4">
                  <c:v>6.5000000000000002E-2</c:v>
                </c:pt>
                <c:pt idx="5">
                  <c:v>6.3500000000000001E-2</c:v>
                </c:pt>
                <c:pt idx="6">
                  <c:v>6.3899999999999998E-2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36-42B0-9D1B-80589DAC2F88}"/>
            </c:ext>
          </c:extLst>
        </c:ser>
        <c:ser>
          <c:idx val="2"/>
          <c:order val="2"/>
          <c:tx>
            <c:strRef>
              <c:f>benchmark!$H$2</c:f>
              <c:strCache>
                <c:ptCount val="1"/>
                <c:pt idx="0">
                  <c:v>MW Porod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benchmark!$H$3:$H$10</c:f>
              <c:numCache>
                <c:formatCode>0.00%</c:formatCode>
                <c:ptCount val="8"/>
                <c:pt idx="0">
                  <c:v>0.1036</c:v>
                </c:pt>
                <c:pt idx="1">
                  <c:v>0.10830000000000001</c:v>
                </c:pt>
                <c:pt idx="2">
                  <c:v>0.1091</c:v>
                </c:pt>
                <c:pt idx="3">
                  <c:v>0.11</c:v>
                </c:pt>
                <c:pt idx="4">
                  <c:v>0.1082</c:v>
                </c:pt>
                <c:pt idx="5">
                  <c:v>0.10890000000000001</c:v>
                </c:pt>
                <c:pt idx="6">
                  <c:v>0.10769999999999999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236-42B0-9D1B-80589DAC2F88}"/>
            </c:ext>
          </c:extLst>
        </c:ser>
        <c:ser>
          <c:idx val="3"/>
          <c:order val="3"/>
          <c:tx>
            <c:strRef>
              <c:f>benchmark!$I$2</c:f>
              <c:strCache>
                <c:ptCount val="1"/>
                <c:pt idx="0">
                  <c:v>MW mow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benchmark!$I$3:$I$10</c:f>
              <c:numCache>
                <c:formatCode>0.00%</c:formatCode>
                <c:ptCount val="8"/>
                <c:pt idx="0">
                  <c:v>0.1477</c:v>
                </c:pt>
                <c:pt idx="1">
                  <c:v>5.16E-2</c:v>
                </c:pt>
                <c:pt idx="2">
                  <c:v>4.1900000000000007E-2</c:v>
                </c:pt>
                <c:pt idx="3">
                  <c:v>5.33E-2</c:v>
                </c:pt>
                <c:pt idx="4">
                  <c:v>5.0999999999999997E-2</c:v>
                </c:pt>
                <c:pt idx="5">
                  <c:v>4.41E-2</c:v>
                </c:pt>
                <c:pt idx="6">
                  <c:v>4.4900000000000002E-2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36-42B0-9D1B-80589DAC2F88}"/>
            </c:ext>
          </c:extLst>
        </c:ser>
        <c:ser>
          <c:idx val="4"/>
          <c:order val="4"/>
          <c:tx>
            <c:strRef>
              <c:f>benchmark!$J$2</c:f>
              <c:strCache>
                <c:ptCount val="1"/>
                <c:pt idx="0">
                  <c:v>MW Vc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benchmark!$J$3:$J$10</c:f>
              <c:numCache>
                <c:formatCode>0.00%</c:formatCode>
                <c:ptCount val="8"/>
                <c:pt idx="0">
                  <c:v>9.5000000000000001E-2</c:v>
                </c:pt>
                <c:pt idx="1">
                  <c:v>0.1144</c:v>
                </c:pt>
                <c:pt idx="2">
                  <c:v>0.12</c:v>
                </c:pt>
                <c:pt idx="3">
                  <c:v>0.111</c:v>
                </c:pt>
                <c:pt idx="4">
                  <c:v>0.113</c:v>
                </c:pt>
                <c:pt idx="5">
                  <c:v>0.113</c:v>
                </c:pt>
                <c:pt idx="6">
                  <c:v>0.113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236-42B0-9D1B-80589DAC2F88}"/>
            </c:ext>
          </c:extLst>
        </c:ser>
        <c:ser>
          <c:idx val="5"/>
          <c:order val="5"/>
          <c:tx>
            <c:strRef>
              <c:f>benchmark!$K$2</c:f>
              <c:strCache>
                <c:ptCount val="1"/>
                <c:pt idx="0">
                  <c:v>MW NN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benchmark!$A$3:$A$10</c:f>
              <c:numCache>
                <c:formatCode>0.00</c:formatCode>
                <c:ptCount val="8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benchmark!$K$3:$K$10</c:f>
              <c:numCache>
                <c:formatCode>0.00%</c:formatCode>
                <c:ptCount val="8"/>
                <c:pt idx="0">
                  <c:v>5.4399999999999997E-2</c:v>
                </c:pt>
                <c:pt idx="1">
                  <c:v>3.8899999999999997E-2</c:v>
                </c:pt>
                <c:pt idx="2">
                  <c:v>3.1899999999999998E-2</c:v>
                </c:pt>
                <c:pt idx="3">
                  <c:v>3.0499999999999999E-2</c:v>
                </c:pt>
                <c:pt idx="4">
                  <c:v>2.9700000000000001E-2</c:v>
                </c:pt>
                <c:pt idx="5">
                  <c:v>2.98E-2</c:v>
                </c:pt>
                <c:pt idx="6">
                  <c:v>2.98E-2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236-42B0-9D1B-80589DAC2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491336"/>
        <c:axId val="357491728"/>
      </c:scatterChart>
      <c:valAx>
        <c:axId val="357491336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57491728"/>
        <c:crosses val="autoZero"/>
        <c:crossBetween val="midCat"/>
      </c:valAx>
      <c:valAx>
        <c:axId val="3574917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57491336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benchmark!$B$2</c:f>
              <c:strCache>
                <c:ptCount val="1"/>
                <c:pt idx="0">
                  <c:v>Dmax gnom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benchmark!$A$3:$A$9</c:f>
              <c:numCache>
                <c:formatCode>0.00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benchmark!$B$3:$B$9</c:f>
              <c:numCache>
                <c:formatCode>0.00%</c:formatCode>
                <c:ptCount val="7"/>
                <c:pt idx="0">
                  <c:v>8.3699999999999997E-2</c:v>
                </c:pt>
                <c:pt idx="1">
                  <c:v>7.85E-2</c:v>
                </c:pt>
                <c:pt idx="2">
                  <c:v>6.8600000000000008E-2</c:v>
                </c:pt>
                <c:pt idx="3">
                  <c:v>6.25E-2</c:v>
                </c:pt>
                <c:pt idx="4">
                  <c:v>6.3299999999999995E-2</c:v>
                </c:pt>
                <c:pt idx="5">
                  <c:v>6.4299999999999996E-2</c:v>
                </c:pt>
                <c:pt idx="6">
                  <c:v>6.2899999999999998E-2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76-47C3-938D-22EC8D267F30}"/>
            </c:ext>
          </c:extLst>
        </c:ser>
        <c:ser>
          <c:idx val="1"/>
          <c:order val="1"/>
          <c:tx>
            <c:strRef>
              <c:f>benchmark!$C$2</c:f>
              <c:strCache>
                <c:ptCount val="1"/>
                <c:pt idx="0">
                  <c:v>Dmax class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benchmark!$A$3:$A$9</c:f>
              <c:numCache>
                <c:formatCode>0.00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benchmark!$C$3:$C$9</c:f>
              <c:numCache>
                <c:formatCode>0.00%</c:formatCode>
                <c:ptCount val="7"/>
                <c:pt idx="0">
                  <c:v>6.2899999999999998E-2</c:v>
                </c:pt>
                <c:pt idx="1">
                  <c:v>5.3399999999999996E-2</c:v>
                </c:pt>
                <c:pt idx="2">
                  <c:v>5.3499999999999999E-2</c:v>
                </c:pt>
                <c:pt idx="3">
                  <c:v>4.9599999999999998E-2</c:v>
                </c:pt>
                <c:pt idx="4">
                  <c:v>4.82E-2</c:v>
                </c:pt>
                <c:pt idx="5">
                  <c:v>4.5199999999999997E-2</c:v>
                </c:pt>
                <c:pt idx="6">
                  <c:v>4.3799999999999999E-2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76-47C3-938D-22EC8D267F30}"/>
            </c:ext>
          </c:extLst>
        </c:ser>
        <c:ser>
          <c:idx val="2"/>
          <c:order val="2"/>
          <c:tx>
            <c:strRef>
              <c:f>benchmark!$D$2</c:f>
              <c:strCache>
                <c:ptCount val="1"/>
                <c:pt idx="0">
                  <c:v>NN Dmax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benchmark!$A$3:$A$9</c:f>
              <c:numCache>
                <c:formatCode>0.00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benchmark!$D$3:$D$9</c:f>
              <c:numCache>
                <c:formatCode>0.00%</c:formatCode>
                <c:ptCount val="7"/>
                <c:pt idx="0">
                  <c:v>4.4999999999999998E-2</c:v>
                </c:pt>
                <c:pt idx="1">
                  <c:v>3.7599999999999995E-2</c:v>
                </c:pt>
                <c:pt idx="2">
                  <c:v>3.3799999999999997E-2</c:v>
                </c:pt>
                <c:pt idx="3">
                  <c:v>3.2099999999999997E-2</c:v>
                </c:pt>
                <c:pt idx="4">
                  <c:v>3.2199999999999999E-2</c:v>
                </c:pt>
                <c:pt idx="5">
                  <c:v>3.1800000000000002E-2</c:v>
                </c:pt>
                <c:pt idx="6">
                  <c:v>3.15E-2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76-47C3-938D-22EC8D267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0763920"/>
        <c:axId val="360758040"/>
      </c:scatterChart>
      <c:valAx>
        <c:axId val="360763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0758040"/>
        <c:crosses val="autoZero"/>
        <c:crossBetween val="midCat"/>
      </c:valAx>
      <c:valAx>
        <c:axId val="3607580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0763920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Vc MoW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Sheet1!$B$21:$B$27</c:f>
              <c:numCache>
                <c:formatCode>0.00%</c:formatCode>
                <c:ptCount val="7"/>
                <c:pt idx="0">
                  <c:v>0.31790000000000002</c:v>
                </c:pt>
                <c:pt idx="1">
                  <c:v>0.29880000000000001</c:v>
                </c:pt>
                <c:pt idx="2">
                  <c:v>0.28939999999999999</c:v>
                </c:pt>
                <c:pt idx="3">
                  <c:v>0.28760000000000002</c:v>
                </c:pt>
                <c:pt idx="4">
                  <c:v>0.28660000000000002</c:v>
                </c:pt>
                <c:pt idx="5">
                  <c:v>0.28599999999999998</c:v>
                </c:pt>
                <c:pt idx="6">
                  <c:v>0.28499999999999998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B-48C1-8D5A-E75930DE3729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Porod MW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Sheet1!$C$21:$C$27</c:f>
              <c:numCache>
                <c:formatCode>0.00%</c:formatCode>
                <c:ptCount val="7"/>
                <c:pt idx="0">
                  <c:v>0.47089999999999999</c:v>
                </c:pt>
                <c:pt idx="1">
                  <c:v>0.47970000000000002</c:v>
                </c:pt>
                <c:pt idx="2">
                  <c:v>0.49969999999999998</c:v>
                </c:pt>
                <c:pt idx="3">
                  <c:v>0.49349999999999999</c:v>
                </c:pt>
                <c:pt idx="4">
                  <c:v>0.52539999999999998</c:v>
                </c:pt>
                <c:pt idx="5">
                  <c:v>0.54430000000000001</c:v>
                </c:pt>
                <c:pt idx="6">
                  <c:v>0.5736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BAB-48C1-8D5A-E75930DE3729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DATCLASS MW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Sheet1!$D$21:$D$27</c:f>
              <c:numCache>
                <c:formatCode>0.00%</c:formatCode>
                <c:ptCount val="7"/>
                <c:pt idx="0">
                  <c:v>0.32019999999999998</c:v>
                </c:pt>
                <c:pt idx="1">
                  <c:v>0.33040000000000003</c:v>
                </c:pt>
                <c:pt idx="2">
                  <c:v>0.308</c:v>
                </c:pt>
                <c:pt idx="3">
                  <c:v>0.28410000000000002</c:v>
                </c:pt>
                <c:pt idx="4">
                  <c:v>0.24410000000000001</c:v>
                </c:pt>
                <c:pt idx="5">
                  <c:v>0.28810000000000002</c:v>
                </c:pt>
                <c:pt idx="6">
                  <c:v>0.26929999999999998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BAB-48C1-8D5A-E75930DE3729}"/>
            </c:ext>
          </c:extLst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SAS MoW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Sheet1!$E$21:$E$27</c:f>
              <c:numCache>
                <c:formatCode>0.00%</c:formatCode>
                <c:ptCount val="7"/>
                <c:pt idx="0">
                  <c:v>0.2525</c:v>
                </c:pt>
                <c:pt idx="1">
                  <c:v>0.22770000000000001</c:v>
                </c:pt>
                <c:pt idx="2">
                  <c:v>0.22189999999999999</c:v>
                </c:pt>
                <c:pt idx="3">
                  <c:v>0.2205</c:v>
                </c:pt>
                <c:pt idx="4">
                  <c:v>0.21929999999999999</c:v>
                </c:pt>
                <c:pt idx="5">
                  <c:v>0.2213</c:v>
                </c:pt>
                <c:pt idx="6">
                  <c:v>0.22309999999999999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BAB-48C1-8D5A-E75930DE3729}"/>
            </c:ext>
          </c:extLst>
        </c:ser>
        <c:ser>
          <c:idx val="4"/>
          <c:order val="4"/>
          <c:tx>
            <c:strRef>
              <c:f>Sheet1!$F$20</c:f>
              <c:strCache>
                <c:ptCount val="1"/>
                <c:pt idx="0">
                  <c:v>Bayes MW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Sheet1!$F$21:$F$27</c:f>
              <c:numCache>
                <c:formatCode>0.00%</c:formatCode>
                <c:ptCount val="7"/>
                <c:pt idx="0">
                  <c:v>0.36480000000000001</c:v>
                </c:pt>
                <c:pt idx="1">
                  <c:v>0.33550000000000002</c:v>
                </c:pt>
                <c:pt idx="2">
                  <c:v>0.3639</c:v>
                </c:pt>
                <c:pt idx="3">
                  <c:v>0.31309999999999999</c:v>
                </c:pt>
                <c:pt idx="4">
                  <c:v>0.33989999999999998</c:v>
                </c:pt>
                <c:pt idx="5">
                  <c:v>0.34620000000000001</c:v>
                </c:pt>
                <c:pt idx="6">
                  <c:v>0.32719999999999999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BAB-48C1-8D5A-E75930DE3729}"/>
            </c:ext>
          </c:extLst>
        </c:ser>
        <c:ser>
          <c:idx val="5"/>
          <c:order val="5"/>
          <c:tx>
            <c:strRef>
              <c:f>Sheet1!$G$20</c:f>
              <c:strCache>
                <c:ptCount val="1"/>
                <c:pt idx="0">
                  <c:v>Neural network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Sheet1!$A$21:$A$27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Sheet1!$G$21:$G$27</c:f>
              <c:numCache>
                <c:formatCode>0.00%</c:formatCode>
                <c:ptCount val="7"/>
                <c:pt idx="0">
                  <c:v>9.6199999999999994E-2</c:v>
                </c:pt>
                <c:pt idx="1">
                  <c:v>6.2399999999999997E-2</c:v>
                </c:pt>
                <c:pt idx="2">
                  <c:v>4.0800000000000003E-2</c:v>
                </c:pt>
                <c:pt idx="3">
                  <c:v>3.5200000000000002E-2</c:v>
                </c:pt>
                <c:pt idx="4">
                  <c:v>3.4200000000000001E-2</c:v>
                </c:pt>
                <c:pt idx="5">
                  <c:v>3.3799999999999997E-2</c:v>
                </c:pt>
                <c:pt idx="6">
                  <c:v>3.39E-2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BAB-48C1-8D5A-E75930DE3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724272"/>
        <c:axId val="487090384"/>
      </c:scatterChart>
      <c:valAx>
        <c:axId val="494724272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87090384"/>
        <c:crosses val="autoZero"/>
        <c:crossBetween val="midCat"/>
      </c:valAx>
      <c:valAx>
        <c:axId val="48709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94724272"/>
        <c:crossesAt val="2.5000000000000005E-2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Sheet1!$J$20</c:f>
              <c:strCache>
                <c:ptCount val="1"/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Sheet1!$I$21:$I$27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Sheet1!$J$21:$J$27</c:f>
              <c:numCache>
                <c:formatCode>0.00%</c:formatCode>
                <c:ptCount val="7"/>
                <c:pt idx="0">
                  <c:v>0.34520000000000001</c:v>
                </c:pt>
                <c:pt idx="1">
                  <c:v>0.31330000000000002</c:v>
                </c:pt>
                <c:pt idx="2">
                  <c:v>0.28499999999999998</c:v>
                </c:pt>
                <c:pt idx="3">
                  <c:v>0.26690000000000003</c:v>
                </c:pt>
                <c:pt idx="4">
                  <c:v>0.23780000000000001</c:v>
                </c:pt>
                <c:pt idx="5">
                  <c:v>0.20760000000000001</c:v>
                </c:pt>
                <c:pt idx="6">
                  <c:v>0.1779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9D-4080-A41F-91397E19FE7A}"/>
            </c:ext>
          </c:extLst>
        </c:ser>
        <c:ser>
          <c:idx val="1"/>
          <c:order val="1"/>
          <c:tx>
            <c:strRef>
              <c:f>Sheet1!$K$20</c:f>
              <c:strCache>
                <c:ptCount val="1"/>
                <c:pt idx="0">
                  <c:v>DATCLASS Dmax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Sheet1!$I$21:$I$27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Sheet1!$K$21:$K$27</c:f>
              <c:numCache>
                <c:formatCode>0.00%</c:formatCode>
                <c:ptCount val="7"/>
                <c:pt idx="0">
                  <c:v>0.24299999999999999</c:v>
                </c:pt>
                <c:pt idx="1">
                  <c:v>0.21510000000000001</c:v>
                </c:pt>
                <c:pt idx="2">
                  <c:v>0.21379999999999999</c:v>
                </c:pt>
                <c:pt idx="3">
                  <c:v>0.21390000000000001</c:v>
                </c:pt>
                <c:pt idx="4">
                  <c:v>0.20680000000000001</c:v>
                </c:pt>
                <c:pt idx="5">
                  <c:v>0.20349999999999999</c:v>
                </c:pt>
                <c:pt idx="6">
                  <c:v>0.20119999999999999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9D-4080-A41F-91397E19FE7A}"/>
            </c:ext>
          </c:extLst>
        </c:ser>
        <c:ser>
          <c:idx val="2"/>
          <c:order val="2"/>
          <c:tx>
            <c:strRef>
              <c:f>Sheet1!$L$20</c:f>
              <c:strCache>
                <c:ptCount val="1"/>
                <c:pt idx="0">
                  <c:v>Neural network Dmax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Sheet1!$I$21:$I$27</c:f>
              <c:numCache>
                <c:formatCode>General</c:formatCode>
                <c:ptCount val="7"/>
                <c:pt idx="0">
                  <c:v>0.25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16</c:v>
                </c:pt>
              </c:numCache>
            </c:numRef>
          </c:xVal>
          <c:yVal>
            <c:numRef>
              <c:f>Sheet1!$L$21:$L$27</c:f>
              <c:numCache>
                <c:formatCode>0.00%</c:formatCode>
                <c:ptCount val="7"/>
                <c:pt idx="0">
                  <c:v>0.1696</c:v>
                </c:pt>
                <c:pt idx="1">
                  <c:v>0.1231</c:v>
                </c:pt>
                <c:pt idx="2">
                  <c:v>0.11849999999999999</c:v>
                </c:pt>
                <c:pt idx="3">
                  <c:v>0.10290000000000001</c:v>
                </c:pt>
                <c:pt idx="4">
                  <c:v>0.1004</c:v>
                </c:pt>
                <c:pt idx="5">
                  <c:v>0.1011</c:v>
                </c:pt>
                <c:pt idx="6">
                  <c:v>9.9699999999999997E-2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49D-4080-A41F-91397E19FE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1129232"/>
        <c:axId val="382375680"/>
      </c:scatterChart>
      <c:valAx>
        <c:axId val="491129232"/>
        <c:scaling>
          <c:logBase val="2"/>
          <c:orientation val="minMax"/>
          <c:max val="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82375680"/>
        <c:crosses val="autoZero"/>
        <c:crossBetween val="midCat"/>
      </c:valAx>
      <c:valAx>
        <c:axId val="38237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491129232"/>
        <c:crossesAt val="0.25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7BB6-5368-42D4-92AD-AC51EA2E6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52658-3973-426A-8F1F-8292631E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8EBB-9E06-4164-88BD-1DD1872F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7E92-C8D8-4FED-BCD8-16F73B01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1C3E3-88C9-4EBC-A498-E591C93B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492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FE52-CA57-43C6-8A37-B7D8562C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81F6-1882-41A5-ACEA-89818743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EAEA-EC58-434D-8A37-AE0F9B29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D9C7-BADF-41BD-BB3C-940DCA96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ED2E-3A70-45E6-BE22-9D20F699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84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60C11-D6DD-46AD-AE43-BD00216AC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22EC5-5A64-43EA-AA05-C5B37C91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7A7C-544E-49A6-BF83-D9CF004B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E7496-D334-43AD-8C57-10B7EB35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54E5-0215-4DEB-AF37-1491D90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64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6182-60B9-4DAD-B2D9-C0DD086E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497D-567C-4417-9F43-E3BCB1B2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A567-2230-405E-BB89-62A99F8B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533A-D4F8-4E4B-8613-6548C011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0CF7-56F0-4F78-8F6B-4E8E96E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67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CCF1-E16C-47F6-ACC3-25391E8F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86380-4D31-4A5A-A32D-3DDFC88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816A-378D-4E01-BEAE-9E99AE4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9DEC-CA0C-4E68-88E0-83424146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AF8A-113A-4BE4-9C49-2D3EAA04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57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28FE-DFEE-49EE-9F23-3B9B26C2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8E0A-52E9-4539-8864-645E5039C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426B-8B28-4FB9-A594-BE43720C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3A9E4-F50D-4FCD-97E3-BAB6F2D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0A9F0-8063-43B2-93AC-DE26548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AF99-F22B-4C4F-AA51-5DFFAB3A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451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A66E-3413-41CD-8A71-571211D0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0CEF-966B-4BD2-AABE-A1A4072E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7664A-72FB-42C5-9B5F-1ACE9369D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E150B-1251-4285-BA45-13FA7D05C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05BDF-E203-43D8-ADDE-AAD2EB315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07200-55CF-468E-BDD5-CF540C92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F0115-7D2E-4305-849B-954F84AA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7DD59-2BE9-4AB5-B3A5-213BCF0D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268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A044-23FC-42D3-8553-C35EA439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65D7E-1F3B-41E8-B861-9371FD24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993B3-CDC7-4F7A-B52F-AC9A1903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0C699-A28D-4654-AC35-0E72AC7A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41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574D-B3F8-4E58-B64F-8615770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1731F-1A0C-447E-A35D-EC8DA95A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D07F5-C0B3-4FF4-8C76-139725E3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12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6378-0904-4F96-A781-FBC4E9CB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7FA8-7732-4451-AE9C-32BF2C9C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6FC96-10C4-48C0-90BE-A0EE59B02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F4689-9128-4BC9-B126-1125C0EA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107B-A584-4394-816B-E6A478B8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8FD28-5BB5-4EE6-8958-2B8A2F8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23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5C3A-E86C-4769-8B79-7FE05302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9CAAF-1795-4C9F-AFB2-05968F3E7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332C8-1571-4B69-86FE-02D35FBA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7D4C-AFB0-43CB-A889-D7B27EA4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1DA9E-37B6-40C1-ADA8-53B050D3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D4CA-A3D6-478C-B1DC-793F08A3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10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ACC62-F538-4A91-8E62-F628534B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6DD4-CED0-48DE-9062-34A77D7D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3889-1441-41B4-A76F-6D76ECE18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DEC9-DE1E-4A29-BD75-5B9E9CCA79FB}" type="datetimeFigureOut">
              <a:rPr lang="LID4096" smtClean="0"/>
              <a:t>08/03/2021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A681-9135-4562-B89B-C6C6C2A89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9582D-4DCE-487D-AFFA-914BD2C43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4EA1-4DA9-45D1-A618-E6D9F0DF8AE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584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FB90A4E-755E-477D-AD42-089ACA787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46276"/>
              </p:ext>
            </p:extLst>
          </p:nvPr>
        </p:nvGraphicFramePr>
        <p:xfrm>
          <a:off x="97653" y="177552"/>
          <a:ext cx="11984856" cy="6605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332">
                  <a:extLst>
                    <a:ext uri="{9D8B030D-6E8A-4147-A177-3AD203B41FA5}">
                      <a16:colId xmlns:a16="http://schemas.microsoft.com/office/drawing/2014/main" val="2077031777"/>
                    </a:ext>
                  </a:extLst>
                </a:gridCol>
                <a:gridCol w="4872873">
                  <a:extLst>
                    <a:ext uri="{9D8B030D-6E8A-4147-A177-3AD203B41FA5}">
                      <a16:colId xmlns:a16="http://schemas.microsoft.com/office/drawing/2014/main" val="3181051566"/>
                    </a:ext>
                  </a:extLst>
                </a:gridCol>
                <a:gridCol w="5903651">
                  <a:extLst>
                    <a:ext uri="{9D8B030D-6E8A-4147-A177-3AD203B41FA5}">
                      <a16:colId xmlns:a16="http://schemas.microsoft.com/office/drawing/2014/main" val="3512072375"/>
                    </a:ext>
                  </a:extLst>
                </a:gridCol>
              </a:tblGrid>
              <a:tr h="507598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i="1" dirty="0"/>
                        <a:t>MW</a:t>
                      </a:r>
                      <a:r>
                        <a:rPr lang="en-US" sz="1400" dirty="0"/>
                        <a:t>  </a:t>
                      </a:r>
                      <a:r>
                        <a:rPr lang="en-US" sz="1400" i="0" strike="sngStrike" baseline="0" dirty="0">
                          <a:solidFill>
                            <a:srgbClr val="5B9BD5"/>
                          </a:solidFill>
                        </a:rPr>
                        <a:t> ● </a:t>
                      </a:r>
                      <a:r>
                        <a:rPr lang="en-US" sz="1400" i="0" strike="noStrike" baseline="0" dirty="0">
                          <a:solidFill>
                            <a:srgbClr val="5B9BD5"/>
                          </a:solidFill>
                        </a:rPr>
                        <a:t> DATVC                </a:t>
                      </a:r>
                      <a:r>
                        <a:rPr lang="en-US" sz="1400" i="0" strike="noStrike" baseline="0" dirty="0"/>
                        <a:t> </a:t>
                      </a:r>
                      <a:r>
                        <a:rPr lang="en-US" sz="1400" i="0" strike="sngStrike" baseline="0" dirty="0">
                          <a:solidFill>
                            <a:srgbClr val="70AD47"/>
                          </a:solidFill>
                        </a:rPr>
                        <a:t> ● </a:t>
                      </a:r>
                      <a:r>
                        <a:rPr lang="en-US" sz="1400" i="0" strike="noStrike" baseline="0" dirty="0">
                          <a:solidFill>
                            <a:srgbClr val="70AD47"/>
                          </a:solidFill>
                        </a:rPr>
                        <a:t> </a:t>
                      </a:r>
                      <a:r>
                        <a:rPr lang="en-US" sz="1400" i="0" strike="noStrike" baseline="0" dirty="0" err="1">
                          <a:solidFill>
                            <a:srgbClr val="70AD47"/>
                          </a:solidFill>
                        </a:rPr>
                        <a:t>Porod</a:t>
                      </a:r>
                      <a:r>
                        <a:rPr lang="en-US" sz="1400" i="0" strike="noStrike" baseline="0" dirty="0"/>
                        <a:t>         </a:t>
                      </a:r>
                      <a:r>
                        <a:rPr lang="en-US" sz="1400" i="0" strike="sngStrike" baseline="0" dirty="0">
                          <a:solidFill>
                            <a:srgbClr val="4472C4"/>
                          </a:solidFill>
                        </a:rPr>
                        <a:t> ● </a:t>
                      </a:r>
                      <a:r>
                        <a:rPr lang="en-US" sz="1400" i="0" strike="noStrike" baseline="0" dirty="0">
                          <a:solidFill>
                            <a:srgbClr val="4472C4"/>
                          </a:solidFill>
                        </a:rPr>
                        <a:t> DATCLASS</a:t>
                      </a:r>
                    </a:p>
                    <a:p>
                      <a:pPr lvl="1" algn="l"/>
                      <a:r>
                        <a:rPr lang="en-US" sz="1400" i="0" strike="sngStrike" baseline="0" dirty="0">
                          <a:solidFill>
                            <a:srgbClr val="ED7D31"/>
                          </a:solidFill>
                        </a:rPr>
                        <a:t> ● </a:t>
                      </a:r>
                      <a:r>
                        <a:rPr lang="en-US" sz="1400" i="0" strike="noStrike" baseline="0" dirty="0">
                          <a:solidFill>
                            <a:srgbClr val="ED7D31"/>
                          </a:solidFill>
                        </a:rPr>
                        <a:t> Bayes inference</a:t>
                      </a:r>
                      <a:r>
                        <a:rPr lang="en-US" sz="1400" i="0" strike="noStrike" baseline="0" dirty="0"/>
                        <a:t> </a:t>
                      </a:r>
                      <a:r>
                        <a:rPr lang="en-US" sz="1400" i="0" strike="sngStrike" baseline="0" dirty="0">
                          <a:solidFill>
                            <a:srgbClr val="FFC000"/>
                          </a:solidFill>
                        </a:rPr>
                        <a:t> ● </a:t>
                      </a:r>
                      <a:r>
                        <a:rPr lang="en-US" sz="1400" i="0" strike="noStrike" baseline="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400" i="0" strike="noStrike" baseline="0" dirty="0" err="1">
                          <a:solidFill>
                            <a:srgbClr val="FFC000"/>
                          </a:solidFill>
                        </a:rPr>
                        <a:t>SAXSMoW</a:t>
                      </a:r>
                      <a:r>
                        <a:rPr lang="en-US" sz="1400" i="0" strike="noStrike" baseline="0" dirty="0"/>
                        <a:t> </a:t>
                      </a:r>
                      <a:r>
                        <a:rPr lang="en-US" sz="1400" i="0" strike="sngStrike" baseline="0" dirty="0"/>
                        <a:t> ○ </a:t>
                      </a:r>
                      <a:r>
                        <a:rPr lang="en-US" sz="1400" i="0" strike="noStrike" baseline="0" dirty="0"/>
                        <a:t> Neural network</a:t>
                      </a:r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 </a:t>
                      </a:r>
                      <a:r>
                        <a:rPr lang="en-US" i="1" dirty="0" err="1"/>
                        <a:t>D</a:t>
                      </a:r>
                      <a:r>
                        <a:rPr lang="en-US" i="1" baseline="-25000" dirty="0" err="1"/>
                        <a:t>max</a:t>
                      </a:r>
                      <a:r>
                        <a:rPr lang="en-US" i="1" baseline="-25000" dirty="0"/>
                        <a:t>   </a:t>
                      </a:r>
                      <a:r>
                        <a:rPr lang="en-US" sz="1600" i="0" strike="sngStrike" baseline="0" dirty="0">
                          <a:solidFill>
                            <a:srgbClr val="70AD47"/>
                          </a:solidFill>
                        </a:rPr>
                        <a:t> ● </a:t>
                      </a:r>
                      <a:r>
                        <a:rPr lang="en-US" sz="1600" i="0" strike="noStrike" baseline="0" dirty="0">
                          <a:solidFill>
                            <a:srgbClr val="70AD47"/>
                          </a:solidFill>
                        </a:rPr>
                        <a:t> DATGNOM</a:t>
                      </a:r>
                      <a:r>
                        <a:rPr lang="en-US" sz="1600" i="0" strike="noStrike" baseline="0" dirty="0"/>
                        <a:t> </a:t>
                      </a:r>
                      <a:r>
                        <a:rPr lang="en-US" sz="1600" i="0" strike="sngStrike" baseline="0" dirty="0">
                          <a:solidFill>
                            <a:srgbClr val="ED7D31"/>
                          </a:solidFill>
                        </a:rPr>
                        <a:t> ● </a:t>
                      </a:r>
                      <a:r>
                        <a:rPr lang="en-US" sz="1600" i="0" strike="noStrike" baseline="0" dirty="0">
                          <a:solidFill>
                            <a:srgbClr val="ED7D31"/>
                          </a:solidFill>
                        </a:rPr>
                        <a:t> DATCLASS</a:t>
                      </a:r>
                      <a:r>
                        <a:rPr lang="en-US" sz="1600" i="0" strike="noStrike" baseline="0" dirty="0"/>
                        <a:t> </a:t>
                      </a:r>
                      <a:r>
                        <a:rPr lang="en-US" sz="1600" i="0" strike="sngStrike" baseline="0" dirty="0"/>
                        <a:t> ○ </a:t>
                      </a:r>
                      <a:r>
                        <a:rPr lang="en-US" sz="1600" i="0" strike="noStrike" baseline="0" dirty="0"/>
                        <a:t> Neural network</a:t>
                      </a:r>
                      <a:endParaRPr lang="LID4096" sz="1600" i="0" strike="noStrike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90085"/>
                  </a:ext>
                </a:extLst>
              </a:tr>
              <a:tr h="200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Folded proteins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73892"/>
                  </a:ext>
                </a:extLst>
              </a:tr>
              <a:tr h="200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IDPs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58634"/>
                  </a:ext>
                </a:extLst>
              </a:tr>
              <a:tr h="200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Nucleic acids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28871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BEFEF16-B094-48B1-9BF2-AAFFD7581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21305"/>
              </p:ext>
            </p:extLst>
          </p:nvPr>
        </p:nvGraphicFramePr>
        <p:xfrm>
          <a:off x="1560928" y="4702951"/>
          <a:ext cx="4580071" cy="214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DE451B1-0BEF-4AE5-AAA5-80925867D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052112"/>
              </p:ext>
            </p:extLst>
          </p:nvPr>
        </p:nvGraphicFramePr>
        <p:xfrm>
          <a:off x="6881089" y="4685129"/>
          <a:ext cx="4623092" cy="217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DC92DDD-D257-48F7-B4DB-3CB9D8CEF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8932"/>
              </p:ext>
            </p:extLst>
          </p:nvPr>
        </p:nvGraphicFramePr>
        <p:xfrm>
          <a:off x="1552155" y="681422"/>
          <a:ext cx="4580071" cy="214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2AC031DA-1C02-494B-941D-0FAC863A9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6770"/>
              </p:ext>
            </p:extLst>
          </p:nvPr>
        </p:nvGraphicFramePr>
        <p:xfrm>
          <a:off x="6886299" y="699884"/>
          <a:ext cx="4623092" cy="214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313334C-DE1C-4493-AC39-FAE395A4A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73995"/>
              </p:ext>
            </p:extLst>
          </p:nvPr>
        </p:nvGraphicFramePr>
        <p:xfrm>
          <a:off x="1561390" y="2699791"/>
          <a:ext cx="4579609" cy="214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F913DDF-24DF-4C8E-B087-C218DB2D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96952"/>
              </p:ext>
            </p:extLst>
          </p:nvPr>
        </p:nvGraphicFramePr>
        <p:xfrm>
          <a:off x="6826752" y="2721935"/>
          <a:ext cx="4677429" cy="212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413AFB-249B-408D-856F-89FE08F2E7DC}"/>
              </a:ext>
            </a:extLst>
          </p:cNvPr>
          <p:cNvSpPr txBox="1"/>
          <p:nvPr/>
        </p:nvSpPr>
        <p:spPr>
          <a:xfrm>
            <a:off x="11327906" y="256405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mg/ml</a:t>
            </a:r>
            <a:endParaRPr lang="en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BB484-5635-4466-8CB4-F35850013DE4}"/>
              </a:ext>
            </a:extLst>
          </p:cNvPr>
          <p:cNvSpPr txBox="1"/>
          <p:nvPr/>
        </p:nvSpPr>
        <p:spPr>
          <a:xfrm>
            <a:off x="11327906" y="457063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mg/ml</a:t>
            </a:r>
            <a:endParaRPr lang="en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66100-E0AE-4082-8B03-A3CBF1DD03DF}"/>
              </a:ext>
            </a:extLst>
          </p:cNvPr>
          <p:cNvSpPr txBox="1"/>
          <p:nvPr/>
        </p:nvSpPr>
        <p:spPr>
          <a:xfrm>
            <a:off x="11327906" y="657509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mg/ml</a:t>
            </a:r>
            <a:endParaRPr lang="en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7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Дмитрий Молоденский</dc:creator>
  <cp:lastModifiedBy>AL</cp:lastModifiedBy>
  <cp:revision>16</cp:revision>
  <dcterms:created xsi:type="dcterms:W3CDTF">2021-07-13T07:31:50Z</dcterms:created>
  <dcterms:modified xsi:type="dcterms:W3CDTF">2021-08-03T15:57:44Z</dcterms:modified>
</cp:coreProperties>
</file>