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/>
    <p:restoredTop sz="96928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4348-0DBC-FD23-F597-E2802F03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D5F5-9F8C-8E5A-774D-7E546881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A6AF-3CC5-8049-48A2-722FB631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287D-8E34-7DAC-1CB3-9F1D297C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95D8-00EE-4276-2C4F-B6DF4F83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F030-F202-9642-421E-80F11FEC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E556-BAEA-AF4C-CE79-E4D4FB22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DB56-2F35-8009-1172-2FB54F4F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6499-B4F0-FB4A-2F3E-F6A367A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A46A-772C-292F-85D8-B5AB906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7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1F4F4-1293-41A3-D84D-688A37933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A8EF2-6161-7FC3-75BB-F7D1C4C8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F45F-9D1B-1B98-96EB-A6A7E230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AF93-CFB7-FAB5-EF82-3D27602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F452-1EF6-9AE8-155B-A7C64AC0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894A-09A0-CBD6-80B4-8FD1D83D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FD20-2032-C077-BFAE-47980543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1B76-C229-9A62-F220-92204DE0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83A8-6E9D-7153-E307-795E416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C240-219A-39C1-F4CE-B68A8BA8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4EB-5C62-7072-80F0-F35D0D36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8ED6-64F9-03FB-2E7C-4878554D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67B2-D6E6-B99F-DEC2-840BFCAA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6A90-8B7E-E7E1-A36A-81F10BBF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53A2-2421-3B33-A943-D85CCE3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2A24-16D3-E37A-CFEC-1AF34B38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027F-593A-DAD7-F3F4-F3C3D1ACB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1F13-34D0-91D9-67AE-CDBAD6DF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A4A7-0100-6E5D-70FA-A3EFE56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2AA3-9FDE-DF04-A74E-8F58A17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5F4E-1493-77F6-80D8-66D334E2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671-5CC5-E501-9719-34B59760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9475-D727-CAAF-F236-56528943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2C846-CC83-5A0E-6871-A33E3069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EAB-415D-99BB-FD3F-7F81F55E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95A6-AD04-6141-1C2F-5CBA105D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DF4ED-A98D-3422-9B8B-40173294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317D5-6926-829F-28B2-BDE0FBC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AA462-D4C6-5E79-BAB9-14D2ABB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6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6851-3B93-C218-6EA9-99593BD7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C89D7-687A-A786-011E-C7E981D8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C8112-964D-0151-B078-B466E9B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D44A-BD91-5B1C-F53E-1DBCC0E8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59CE7-888C-89AD-ABEF-B804359F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1CC7-5344-57D3-C964-10031A4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FD4A-4361-5920-1B18-4BCA0BF9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2E00-10EF-D709-FB43-C2ECB060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7CD4-DE72-C897-D0B2-96E19739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29C7E-4778-0FFD-A9C7-2779D1BC2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FB9A-6CB1-6DDA-D643-A8614626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DCCA-D6BA-C458-6461-9B887D21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5D4E-A67A-A03F-7ACC-2509D95A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A951-F77F-1B79-4E29-7F513E4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3ACCA-761E-52DB-22E9-A087520F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B9E7-5F48-F5DD-BC68-F00A6CC5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CFCF-006A-EB67-09BE-63A2172D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5B72-88BA-76D8-9F06-67E589F6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F53A-63AC-E9AE-DF11-2A8E6A4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664F8-976E-5A85-47AC-2010A0A5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553F-7EAF-D00A-5B1E-52E9AED8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7E6-A5D5-AA22-0E48-E9B3B0A0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DB6B3-8D9E-7847-ACEB-22CFC2EEB8AF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CC73-A394-70F6-91BA-585F9D42E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805E-022A-B94B-362E-24825E6F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CF1AC-1197-724B-8AE1-6800B9E53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9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8F12784-DD09-5F1D-CBC7-6E15BBF3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6" y="2145843"/>
            <a:ext cx="6281503" cy="4711128"/>
          </a:xfrm>
          <a:prstGeom prst="rect">
            <a:avLst/>
          </a:prstGeom>
        </p:spPr>
      </p:pic>
      <p:pic>
        <p:nvPicPr>
          <p:cNvPr id="14" name="Picture 13" descr="A graph with a column and a bar&#10;&#10;Description automatically generated with medium confidence">
            <a:extLst>
              <a:ext uri="{FF2B5EF4-FFF2-40B4-BE49-F238E27FC236}">
                <a16:creationId xmlns:a16="http://schemas.microsoft.com/office/drawing/2014/main" id="{1DE7CC95-A2E9-ACFF-990D-14BDF4C2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6"/>
          <a:stretch/>
        </p:blipFill>
        <p:spPr>
          <a:xfrm>
            <a:off x="6017000" y="2149994"/>
            <a:ext cx="5745287" cy="47080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27E701-8C24-9680-B927-530C49533176}"/>
              </a:ext>
            </a:extLst>
          </p:cNvPr>
          <p:cNvSpPr/>
          <p:nvPr/>
        </p:nvSpPr>
        <p:spPr>
          <a:xfrm>
            <a:off x="1031631" y="2521217"/>
            <a:ext cx="118403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341AE-6A30-A281-1BE2-EF4B14580948}"/>
              </a:ext>
            </a:extLst>
          </p:cNvPr>
          <p:cNvSpPr txBox="1"/>
          <p:nvPr/>
        </p:nvSpPr>
        <p:spPr>
          <a:xfrm>
            <a:off x="1403950" y="2521732"/>
            <a:ext cx="256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Rated Excellent/Good Quality</a:t>
            </a:r>
          </a:p>
          <a:p>
            <a:r>
              <a:rPr lang="en-GB" sz="1400" dirty="0"/>
              <a:t>Rated Poor Quality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79D40-4C09-D8A9-BF46-56040870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91" y="2601728"/>
            <a:ext cx="383289" cy="141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42E5D-8040-FFAE-770E-3CC515401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35" y="2829148"/>
            <a:ext cx="388612" cy="12658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8234FD7-2442-B792-47F2-DFA82B03433E}"/>
              </a:ext>
            </a:extLst>
          </p:cNvPr>
          <p:cNvSpPr/>
          <p:nvPr/>
        </p:nvSpPr>
        <p:spPr>
          <a:xfrm>
            <a:off x="6910365" y="2520702"/>
            <a:ext cx="118403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CE3514-3666-1E77-E76D-8EA04E3765AB}"/>
              </a:ext>
            </a:extLst>
          </p:cNvPr>
          <p:cNvSpPr txBox="1"/>
          <p:nvPr/>
        </p:nvSpPr>
        <p:spPr>
          <a:xfrm>
            <a:off x="7282684" y="2521217"/>
            <a:ext cx="256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Rated Excellent/Good Quality</a:t>
            </a:r>
          </a:p>
          <a:p>
            <a:r>
              <a:rPr lang="en-GB" sz="1400" dirty="0"/>
              <a:t>Rated Poor Quality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4D04A16-D043-7CA4-0E43-F4CD03ED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925" y="2601213"/>
            <a:ext cx="383289" cy="1416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35E6892-417E-1D09-97F4-6EF2811F4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069" y="2828633"/>
            <a:ext cx="388612" cy="1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10</cp:revision>
  <dcterms:created xsi:type="dcterms:W3CDTF">2024-03-26T14:45:50Z</dcterms:created>
  <dcterms:modified xsi:type="dcterms:W3CDTF">2024-04-24T11:57:43Z</dcterms:modified>
</cp:coreProperties>
</file>