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C7AC-BEBB-C8C0-4B24-D9DABE048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DB56E-EF62-C140-1C5F-DEEB28A64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10CC1-D9F9-CF6C-A6F8-825B59A5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D350-9440-6347-BF4E-4E59D14A5C2F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2DCB2-1932-A4E1-AFD7-76864E8C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5EC61-6A16-8A3C-C02C-E9279D46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A915-5E14-8B48-8F04-9C3418EE3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86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30E9-0AA7-8A14-8702-2961E240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17DA9-A10D-40CC-E8F6-F84A8AB7F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D9A5-8BF2-6BB8-6B1F-4ACCA61D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D350-9440-6347-BF4E-4E59D14A5C2F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12977-3298-80B4-41D0-70322ACF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F1E41-95D0-9822-031F-AC7824FC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A915-5E14-8B48-8F04-9C3418EE3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56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ECDFD-66B2-0B06-CE0E-CAD5B7343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2EA3F-6C57-0E6A-7008-6BE038D0E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625A-71DF-9FF6-6FF0-B4BDED0C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D350-9440-6347-BF4E-4E59D14A5C2F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20A83-943A-13D9-71DD-8FB9D5CF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D4382-D57B-89B9-A805-D355850B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A915-5E14-8B48-8F04-9C3418EE3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87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3B47-86A9-7584-FEFD-1683DD9E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9FA88-DE5A-51CD-EE42-1BD242DCE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2DB8F-BCC1-56F0-1866-3F14CB5E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D350-9440-6347-BF4E-4E59D14A5C2F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6CE7D-3C7D-1668-B698-C5C92E4D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D6F7E-77C7-FDB7-339E-AE08E47B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A915-5E14-8B48-8F04-9C3418EE3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42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E1912-4D54-122F-91FA-14C360871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0DEFB-8ED9-559A-06ED-2783AD179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435DF-B7AF-28DB-95C4-D9F707A2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D350-9440-6347-BF4E-4E59D14A5C2F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B8E3E-3EE2-1645-2164-AECA7DC2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211B9-351F-5918-45E0-CFEF6316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A915-5E14-8B48-8F04-9C3418EE3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10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E2D8-F977-7FD7-39AA-948ADD24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0B12-20AB-7C22-CB2F-FB7FE4853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610CD-79AC-8E05-839A-8A0F9E61E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1CF06-F946-D6B4-7E5F-C322108F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D350-9440-6347-BF4E-4E59D14A5C2F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C339F-A269-E7AB-F2BB-B787BAB7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51EBB-C3E1-A59F-840E-2D441E3D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A915-5E14-8B48-8F04-9C3418EE3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16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AB45-504C-3263-672F-6A07C2BD8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23495-020D-6FB2-25E6-9F41CC7C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D7993-4B11-54A4-1C5C-3F449D9E7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C8C65-4FFF-602F-E6E5-BA44C1740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070F2-55E4-B9E2-C87B-6C05B570E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E3C8E-624C-E3BA-6FBA-7D428C94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D350-9440-6347-BF4E-4E59D14A5C2F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F2EBF-D29E-98B8-6001-76EF347C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38F86-4CB5-CD75-9465-A9E0E6DF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A915-5E14-8B48-8F04-9C3418EE3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55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43F3-3866-6490-A1A7-1A922133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F85F3-C6CA-719B-7122-C2F9ADA6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D350-9440-6347-BF4E-4E59D14A5C2F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99AE8-245F-2568-0084-A7D6699F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F18AD-10E4-7DB0-32A1-398BD2ED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A915-5E14-8B48-8F04-9C3418EE3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63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81676-A130-A3C3-A94C-21F819D9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D350-9440-6347-BF4E-4E59D14A5C2F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D3B81-7724-5E57-0F6C-4C11D8E2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C7298-D4D0-D950-F348-311E0B34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A915-5E14-8B48-8F04-9C3418EE3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73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0D7A-6D27-DB67-ABEA-0A895D77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14794-24D9-C618-D5B5-88943D2CE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A4466-2FEB-F93E-C035-669476204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2A9BE-53F9-A0FF-1687-D57E2857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D350-9440-6347-BF4E-4E59D14A5C2F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5B5A8-A051-2268-2CF9-C6EBA326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E1172-E307-178D-6664-9A57D77D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A915-5E14-8B48-8F04-9C3418EE3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80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7B93-A34D-C076-2DB8-C182B1C1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431C8-D672-79E1-E8B9-98CA63CBE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23853-B745-394D-4513-CB1C16BD7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DD503-0086-E650-C820-3046FB87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D350-9440-6347-BF4E-4E59D14A5C2F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D3C46-5D72-BDA5-0DFC-911118C9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57026-0388-9C4E-C41A-5CFC607B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A915-5E14-8B48-8F04-9C3418EE3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45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C117C-D01F-6FA9-CB05-99B1385C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D2207-1B1A-89BB-26D2-90E42F28C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944AF-ABC5-4D41-4283-84E7DB2ED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C0D350-9440-6347-BF4E-4E59D14A5C2F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BB6AC-10E5-7B78-9C72-9DB34E886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1648E-0146-2639-3FFC-E10BC089F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B3A915-5E14-8B48-8F04-9C3418EE3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67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graph with blue dots&#10;&#10;Description automatically generated">
            <a:extLst>
              <a:ext uri="{FF2B5EF4-FFF2-40B4-BE49-F238E27FC236}">
                <a16:creationId xmlns:a16="http://schemas.microsoft.com/office/drawing/2014/main" id="{747A4B20-67FB-A356-0A6F-B906461E7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8" y="2008415"/>
            <a:ext cx="5657850" cy="4849585"/>
          </a:xfrm>
          <a:prstGeom prst="rect">
            <a:avLst/>
          </a:prstGeom>
        </p:spPr>
      </p:pic>
      <p:pic>
        <p:nvPicPr>
          <p:cNvPr id="16" name="Picture 15" descr="A graph with blue dots&#10;&#10;Description automatically generated">
            <a:extLst>
              <a:ext uri="{FF2B5EF4-FFF2-40B4-BE49-F238E27FC236}">
                <a16:creationId xmlns:a16="http://schemas.microsoft.com/office/drawing/2014/main" id="{0359D9D1-3FAD-9D44-86D3-013B75DD4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987" y="2008414"/>
            <a:ext cx="5657850" cy="4849586"/>
          </a:xfrm>
          <a:prstGeom prst="rect">
            <a:avLst/>
          </a:prstGeom>
        </p:spPr>
      </p:pic>
      <p:pic>
        <p:nvPicPr>
          <p:cNvPr id="17" name="Picture 16" descr="A graph with blue dots&#10;&#10;Description automatically generated">
            <a:extLst>
              <a:ext uri="{FF2B5EF4-FFF2-40B4-BE49-F238E27FC236}">
                <a16:creationId xmlns:a16="http://schemas.microsoft.com/office/drawing/2014/main" id="{ACCF8136-4CE2-46A1-2751-E88C6B99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38" y="2008414"/>
            <a:ext cx="5657850" cy="484958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B1EFC18-5A55-652A-4402-D25D17EC891D}"/>
              </a:ext>
            </a:extLst>
          </p:cNvPr>
          <p:cNvSpPr/>
          <p:nvPr/>
        </p:nvSpPr>
        <p:spPr>
          <a:xfrm>
            <a:off x="971550" y="2728913"/>
            <a:ext cx="4443413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F537BE-BA36-E6C2-6B43-5D52DD2694D4}"/>
              </a:ext>
            </a:extLst>
          </p:cNvPr>
          <p:cNvSpPr/>
          <p:nvPr/>
        </p:nvSpPr>
        <p:spPr>
          <a:xfrm>
            <a:off x="6629400" y="2728913"/>
            <a:ext cx="4443413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BE96A9-9355-7069-B1C7-236422B746AE}"/>
              </a:ext>
            </a:extLst>
          </p:cNvPr>
          <p:cNvSpPr/>
          <p:nvPr/>
        </p:nvSpPr>
        <p:spPr>
          <a:xfrm rot="5400000">
            <a:off x="8833885" y="3743325"/>
            <a:ext cx="4443413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E6435D-C0E0-1D43-6F93-224CE8F9C0C2}"/>
              </a:ext>
            </a:extLst>
          </p:cNvPr>
          <p:cNvSpPr/>
          <p:nvPr/>
        </p:nvSpPr>
        <p:spPr>
          <a:xfrm rot="5400000">
            <a:off x="3149692" y="3576748"/>
            <a:ext cx="4443413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500BAF-3978-BCE8-9C86-9939B6BFE2AB}"/>
              </a:ext>
            </a:extLst>
          </p:cNvPr>
          <p:cNvSpPr txBox="1"/>
          <p:nvPr/>
        </p:nvSpPr>
        <p:spPr>
          <a:xfrm>
            <a:off x="2150746" y="2337745"/>
            <a:ext cx="2366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Source Serif 4"/>
              </a:rPr>
              <a:t>r = -0.999, </a:t>
            </a:r>
            <a:r>
              <a:rPr lang="en-GB" sz="2000" b="0" i="1" u="none" strike="noStrike" dirty="0">
                <a:solidFill>
                  <a:srgbClr val="000000"/>
                </a:solidFill>
                <a:effectLst/>
                <a:latin typeface="Source Serif 4"/>
              </a:rPr>
              <a:t>p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Source Serif 4"/>
              </a:rPr>
              <a:t> &lt; .001</a:t>
            </a:r>
            <a:endParaRPr lang="en-GB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DC43A8-E540-BA04-E89A-B543C033B092}"/>
              </a:ext>
            </a:extLst>
          </p:cNvPr>
          <p:cNvSpPr txBox="1"/>
          <p:nvPr/>
        </p:nvSpPr>
        <p:spPr>
          <a:xfrm>
            <a:off x="7808596" y="2337745"/>
            <a:ext cx="2366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Source Serif 4"/>
              </a:rPr>
              <a:t>r = </a:t>
            </a:r>
            <a:r>
              <a:rPr lang="en-DK" sz="1800" b="0" i="0" u="none" strike="noStrike" dirty="0">
                <a:solidFill>
                  <a:srgbClr val="000000"/>
                </a:solidFill>
                <a:effectLst/>
                <a:latin typeface="Source Serif 4"/>
              </a:rPr>
              <a:t>-0.870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Source Serif 4"/>
              </a:rPr>
              <a:t>, </a:t>
            </a:r>
            <a:r>
              <a:rPr lang="en-GB" sz="2000" b="0" i="1" u="none" strike="noStrike" dirty="0">
                <a:solidFill>
                  <a:srgbClr val="000000"/>
                </a:solidFill>
                <a:effectLst/>
                <a:latin typeface="Source Serif 4"/>
              </a:rPr>
              <a:t>p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Source Serif 4"/>
              </a:rPr>
              <a:t> &lt; .001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6631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Source Serif 4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Leah Banellis</dc:creator>
  <cp:lastModifiedBy>Leah Banellis</cp:lastModifiedBy>
  <cp:revision>3</cp:revision>
  <dcterms:created xsi:type="dcterms:W3CDTF">2024-04-12T10:04:41Z</dcterms:created>
  <dcterms:modified xsi:type="dcterms:W3CDTF">2024-04-12T11:37:03Z</dcterms:modified>
</cp:coreProperties>
</file>