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3"/>
    <p:restoredTop sz="94710"/>
  </p:normalViewPr>
  <p:slideViewPr>
    <p:cSldViewPr snapToGrid="0">
      <p:cViewPr varScale="1">
        <p:scale>
          <a:sx n="146" d="100"/>
          <a:sy n="14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0C5E-4695-11DC-FA9E-85B2BD052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6C74A-1C2C-AA9B-AAED-B7CCE0FB5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8BEC-57C8-A279-78E7-8A277ABC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29C4-0AE8-AE25-CFD1-8FF537EC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3FF4-CEF2-FD70-801F-9556E9D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47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9A3F-DA3B-358D-337C-2104BDAE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26DA-DFAF-0F80-C3E5-3BF4DE69E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EA5F6-EE8F-FE88-8FEE-CDF15A4C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CDE41-0B83-FA27-66B5-E712685E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A905-14EE-35C4-2723-80276F3E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433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808B0-6CEA-DAA0-14EA-672A31543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3BDC5-AAE1-934A-9E72-66599F266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F450-2272-2AAC-E64D-00154D1E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7745-308D-1FC2-673A-D4C623B0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1FEF-7A9E-C380-DD24-B16E4E88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379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B749-DBD7-CE39-9DC4-C791672A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7BE9-37ED-E8FA-9684-1EB36EC2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B1C3-978A-0A56-3174-40CC3BB5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BBF2-83C0-2729-1419-10D74302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B82B-6029-3816-9019-7310A7A2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164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8111-963F-0937-21BE-89C1CB6E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C15F-B839-00A7-041B-6309EC4C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6652-08C2-6893-9383-1A8FAB45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2A91-3F73-796D-8763-82582D01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CD68-1F43-A85E-5A01-A9BD9250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446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BD69-E9DD-3B35-9FF8-886C1199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BBC3-616A-25B0-0835-5D51975A9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EF1E2-0CC6-7EA5-3E99-770085524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1DD65-DED4-C0A5-1DA1-D6AA4E56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20E68-B264-9E81-FFF6-D25933D8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2C4B4-2D7E-E05E-7C15-F5389D94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14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3202-1518-6042-ABEA-2C061083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EABA8-2B62-C6EB-DE20-F0D6E5B7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F6583-73BD-8329-5968-9ABE826C2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EFF4B-1FB9-FF9E-BE44-3556562BE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9E356-E553-433E-0911-A09B5D8F9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6F266-3E9A-304D-ECA8-58016583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4772B-1030-3BAD-86B4-9E59BBEA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D1C2-0FAA-123F-6EBD-509974AE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2388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F002-AA4F-C786-E515-E94B6EB2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41C06-E31C-1272-8E51-8810ACB6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8BAEA-48AF-E4B7-13D0-F3FDE32C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94198-2C8E-59B9-243C-AD90E54B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1264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59085-552F-1AB7-9813-D6EDA162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F9D38-245F-718F-D41E-A53CC13A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286B1-C4C6-3A6F-A094-243D79A1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203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D645-817C-6E26-4030-6C830A48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F47E-57A4-D60A-3819-6CCB5840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C40C0-E26C-DCBD-A43B-97F94FA15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49E6-64A5-4DDD-0A11-E9740F59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4C56F-0313-9787-AC09-9256D605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65BC9-792A-27DE-5F5B-D2543835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57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F14C-886A-C71C-A110-53E2DB39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14B1D-425B-B458-3E08-B03BB92CD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635DF-A761-4D1E-A8ED-CA5C1D8FE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01FA6-1047-E548-0988-5D5AD8C5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E90B-B8AC-2EFE-D6FA-2583F801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2B56-DB16-62CC-C01D-8C0DEC27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697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44B58-1983-705D-3CFA-141159EA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391E6-4DA2-1981-1287-85FE1023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A2BA-1666-D731-366D-22CFF2349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EAC7-95D8-9D49-B1FE-39A11B6E2B63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F60C-0318-0CE8-D71F-167EEFF54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D16B-7B41-3818-199E-484AA184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D564-B844-8F40-B291-97D5DE4F51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133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pink bars&#10;&#10;Description automatically generated">
            <a:extLst>
              <a:ext uri="{FF2B5EF4-FFF2-40B4-BE49-F238E27FC236}">
                <a16:creationId xmlns:a16="http://schemas.microsoft.com/office/drawing/2014/main" id="{4AFEB88E-9A50-8B4C-0C00-12D0DA6BB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8" b="30482"/>
          <a:stretch/>
        </p:blipFill>
        <p:spPr>
          <a:xfrm>
            <a:off x="6862354" y="1772361"/>
            <a:ext cx="5391898" cy="3259509"/>
          </a:xfrm>
          <a:prstGeom prst="rect">
            <a:avLst/>
          </a:prstGeom>
        </p:spPr>
      </p:pic>
      <p:pic>
        <p:nvPicPr>
          <p:cNvPr id="11" name="Picture 10" descr="A blue green and black bar chart&#10;&#10;Description automatically generated">
            <a:extLst>
              <a:ext uri="{FF2B5EF4-FFF2-40B4-BE49-F238E27FC236}">
                <a16:creationId xmlns:a16="http://schemas.microsoft.com/office/drawing/2014/main" id="{060004D7-8D37-A1DC-B72C-A1826BA76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" r="12848" b="27481"/>
          <a:stretch/>
        </p:blipFill>
        <p:spPr>
          <a:xfrm>
            <a:off x="56979" y="1787942"/>
            <a:ext cx="5351042" cy="3259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8E9B75-F620-AFE3-E9BC-10F605ACD0F0}"/>
              </a:ext>
            </a:extLst>
          </p:cNvPr>
          <p:cNvSpPr txBox="1"/>
          <p:nvPr/>
        </p:nvSpPr>
        <p:spPr>
          <a:xfrm>
            <a:off x="4516689" y="1083092"/>
            <a:ext cx="294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000" b="1" dirty="0">
                <a:latin typeface="Avenir Book" panose="02000503020000020003" pitchFamily="2" charset="0"/>
              </a:rPr>
              <a:t>CCA Weights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D5C8E-3F7B-79E4-8788-1FCFF338FD88}"/>
              </a:ext>
            </a:extLst>
          </p:cNvPr>
          <p:cNvSpPr/>
          <p:nvPr/>
        </p:nvSpPr>
        <p:spPr>
          <a:xfrm>
            <a:off x="5990907" y="2827283"/>
            <a:ext cx="365929" cy="777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6070F-B06E-FF4D-40A6-A91C1721C003}"/>
              </a:ext>
            </a:extLst>
          </p:cNvPr>
          <p:cNvSpPr txBox="1"/>
          <p:nvPr/>
        </p:nvSpPr>
        <p:spPr>
          <a:xfrm>
            <a:off x="5330493" y="2116845"/>
            <a:ext cx="704039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700"/>
              </a:spcAft>
            </a:pPr>
            <a:r>
              <a:rPr lang="en-DK" sz="1200" dirty="0">
                <a:latin typeface="Avenir Book" panose="02000503020000020003" pitchFamily="2" charset="0"/>
              </a:rPr>
              <a:t>0.0010</a:t>
            </a:r>
          </a:p>
          <a:p>
            <a:pPr>
              <a:spcAft>
                <a:spcPts val="1700"/>
              </a:spcAft>
            </a:pPr>
            <a:r>
              <a:rPr lang="en-DK" sz="1200" dirty="0">
                <a:latin typeface="Avenir Book" panose="02000503020000020003" pitchFamily="2" charset="0"/>
              </a:rPr>
              <a:t>0.0005</a:t>
            </a:r>
          </a:p>
          <a:p>
            <a:pPr>
              <a:spcAft>
                <a:spcPts val="1700"/>
              </a:spcAft>
            </a:pPr>
            <a:r>
              <a:rPr lang="en-DK" sz="1200" dirty="0">
                <a:latin typeface="Avenir Book" panose="02000503020000020003" pitchFamily="2" charset="0"/>
              </a:rPr>
              <a:t>0</a:t>
            </a:r>
          </a:p>
          <a:p>
            <a:pPr>
              <a:spcAft>
                <a:spcPts val="1700"/>
              </a:spcAft>
            </a:pPr>
            <a:r>
              <a:rPr lang="en-DK" sz="1200" dirty="0">
                <a:latin typeface="Avenir Book" panose="02000503020000020003" pitchFamily="2" charset="0"/>
              </a:rPr>
              <a:t>-0.0005</a:t>
            </a:r>
          </a:p>
          <a:p>
            <a:pPr>
              <a:spcAft>
                <a:spcPts val="1700"/>
              </a:spcAft>
            </a:pPr>
            <a:r>
              <a:rPr lang="en-DK" sz="1200" dirty="0">
                <a:latin typeface="Avenir Book" panose="02000503020000020003" pitchFamily="2" charset="0"/>
              </a:rPr>
              <a:t>-0.0010</a:t>
            </a:r>
          </a:p>
          <a:p>
            <a:pPr>
              <a:spcAft>
                <a:spcPts val="1700"/>
              </a:spcAft>
            </a:pPr>
            <a:r>
              <a:rPr lang="en-DK" sz="1200" dirty="0">
                <a:latin typeface="Avenir Book" panose="02000503020000020003" pitchFamily="2" charset="0"/>
              </a:rPr>
              <a:t>-0.0015</a:t>
            </a:r>
          </a:p>
          <a:p>
            <a:pPr>
              <a:spcAft>
                <a:spcPts val="1700"/>
              </a:spcAft>
            </a:pPr>
            <a:r>
              <a:rPr lang="en-DK" sz="1200" dirty="0">
                <a:latin typeface="Avenir Book" panose="02000503020000020003" pitchFamily="2" charset="0"/>
              </a:rPr>
              <a:t>-0.0020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E1AA8-F31C-6BC6-E4DC-1C71F5E4E176}"/>
              </a:ext>
            </a:extLst>
          </p:cNvPr>
          <p:cNvSpPr txBox="1"/>
          <p:nvPr/>
        </p:nvSpPr>
        <p:spPr>
          <a:xfrm>
            <a:off x="6316845" y="1877160"/>
            <a:ext cx="61907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2300"/>
              </a:spcAft>
            </a:pPr>
            <a:r>
              <a:rPr lang="en-DK" sz="1200" dirty="0">
                <a:latin typeface="Avenir Book" panose="02000503020000020003" pitchFamily="2" charset="0"/>
              </a:rPr>
              <a:t>0.006</a:t>
            </a:r>
          </a:p>
          <a:p>
            <a:pPr algn="r">
              <a:spcAft>
                <a:spcPts val="2300"/>
              </a:spcAft>
            </a:pPr>
            <a:r>
              <a:rPr lang="en-DK" sz="1200" dirty="0">
                <a:latin typeface="Avenir Book" panose="02000503020000020003" pitchFamily="2" charset="0"/>
              </a:rPr>
              <a:t>0.004</a:t>
            </a:r>
          </a:p>
          <a:p>
            <a:pPr algn="r">
              <a:spcAft>
                <a:spcPts val="2300"/>
              </a:spcAft>
            </a:pPr>
            <a:r>
              <a:rPr lang="en-DK" sz="1200" dirty="0">
                <a:latin typeface="Avenir Book" panose="02000503020000020003" pitchFamily="2" charset="0"/>
              </a:rPr>
              <a:t>0.002</a:t>
            </a:r>
          </a:p>
          <a:p>
            <a:pPr algn="r">
              <a:spcAft>
                <a:spcPts val="2300"/>
              </a:spcAft>
            </a:pPr>
            <a:r>
              <a:rPr lang="en-DK" sz="1200" dirty="0">
                <a:latin typeface="Avenir Book" panose="02000503020000020003" pitchFamily="2" charset="0"/>
              </a:rPr>
              <a:t>0</a:t>
            </a:r>
          </a:p>
          <a:p>
            <a:pPr algn="r">
              <a:spcAft>
                <a:spcPts val="2300"/>
              </a:spcAft>
            </a:pPr>
            <a:r>
              <a:rPr lang="en-DK" sz="1200" dirty="0">
                <a:latin typeface="Avenir Book" panose="02000503020000020003" pitchFamily="2" charset="0"/>
              </a:rPr>
              <a:t>-0.002</a:t>
            </a:r>
          </a:p>
          <a:p>
            <a:pPr algn="r">
              <a:spcAft>
                <a:spcPts val="2300"/>
              </a:spcAft>
            </a:pPr>
            <a:r>
              <a:rPr lang="en-DK" sz="1200" dirty="0">
                <a:latin typeface="Avenir Book" panose="02000503020000020003" pitchFamily="2" charset="0"/>
              </a:rPr>
              <a:t>-0.004</a:t>
            </a:r>
          </a:p>
          <a:p>
            <a:pPr algn="r">
              <a:spcAft>
                <a:spcPts val="2300"/>
              </a:spcAft>
            </a:pPr>
            <a:r>
              <a:rPr lang="en-DK" sz="1200" dirty="0">
                <a:latin typeface="Avenir Book" panose="02000503020000020003" pitchFamily="2" charset="0"/>
              </a:rPr>
              <a:t>-0.006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938A7-3305-6AA6-2AC5-CDCBE7645D55}"/>
              </a:ext>
            </a:extLst>
          </p:cNvPr>
          <p:cNvSpPr txBox="1"/>
          <p:nvPr/>
        </p:nvSpPr>
        <p:spPr>
          <a:xfrm rot="16200000">
            <a:off x="2202806" y="3214081"/>
            <a:ext cx="1093120" cy="4621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3400"/>
              </a:spcAft>
            </a:pPr>
            <a:r>
              <a:rPr lang="en-DK" sz="1200" dirty="0">
                <a:latin typeface="Avenir Book" panose="02000503020000020003" pitchFamily="2" charset="0"/>
              </a:rPr>
              <a:t>DorsAttnB</a:t>
            </a:r>
          </a:p>
          <a:p>
            <a:pPr algn="r">
              <a:spcAft>
                <a:spcPts val="3400"/>
              </a:spcAft>
            </a:pPr>
            <a:r>
              <a:rPr lang="en-DK" sz="1200" dirty="0">
                <a:latin typeface="Avenir Book" panose="02000503020000020003" pitchFamily="2" charset="0"/>
              </a:rPr>
              <a:t>SomMotA</a:t>
            </a:r>
          </a:p>
          <a:p>
            <a:pPr algn="r">
              <a:spcAft>
                <a:spcPts val="3400"/>
              </a:spcAft>
            </a:pPr>
            <a:r>
              <a:rPr lang="en-DK" sz="1200" dirty="0">
                <a:latin typeface="Avenir Book" panose="02000503020000020003" pitchFamily="2" charset="0"/>
              </a:rPr>
              <a:t>SalVentAttnA</a:t>
            </a:r>
          </a:p>
          <a:p>
            <a:pPr algn="r">
              <a:spcAft>
                <a:spcPts val="3400"/>
              </a:spcAft>
            </a:pPr>
            <a:r>
              <a:rPr lang="en-DK" sz="1200" dirty="0">
                <a:latin typeface="Avenir Book" panose="02000503020000020003" pitchFamily="2" charset="0"/>
              </a:rPr>
              <a:t>ContA</a:t>
            </a:r>
          </a:p>
          <a:p>
            <a:pPr algn="r">
              <a:spcAft>
                <a:spcPts val="3400"/>
              </a:spcAft>
            </a:pPr>
            <a:r>
              <a:rPr lang="en-DK" sz="1200" dirty="0">
                <a:latin typeface="Avenir Book" panose="02000503020000020003" pitchFamily="2" charset="0"/>
              </a:rPr>
              <a:t>NoNetwork</a:t>
            </a:r>
          </a:p>
          <a:p>
            <a:pPr algn="r">
              <a:spcAft>
                <a:spcPts val="3400"/>
              </a:spcAft>
            </a:pPr>
            <a:r>
              <a:rPr lang="en-DK" sz="1200" dirty="0">
                <a:latin typeface="Avenir Book" panose="02000503020000020003" pitchFamily="2" charset="0"/>
              </a:rPr>
              <a:t>VisCent</a:t>
            </a:r>
          </a:p>
          <a:p>
            <a:pPr algn="r">
              <a:spcAft>
                <a:spcPts val="3400"/>
              </a:spcAft>
            </a:pPr>
            <a:r>
              <a:rPr lang="en-DK" sz="1200" dirty="0">
                <a:latin typeface="Avenir Book" panose="02000503020000020003" pitchFamily="2" charset="0"/>
              </a:rPr>
              <a:t>LimbicA</a:t>
            </a:r>
          </a:p>
          <a:p>
            <a:pPr algn="r">
              <a:spcAft>
                <a:spcPts val="3400"/>
              </a:spcAft>
            </a:pPr>
            <a:r>
              <a:rPr lang="en-DK" sz="1200" dirty="0">
                <a:latin typeface="Avenir Book" panose="02000503020000020003" pitchFamily="2" charset="0"/>
              </a:rPr>
              <a:t>DefaultB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68226-1AD3-8E9B-5398-000CB9C794F3}"/>
              </a:ext>
            </a:extLst>
          </p:cNvPr>
          <p:cNvSpPr txBox="1"/>
          <p:nvPr/>
        </p:nvSpPr>
        <p:spPr>
          <a:xfrm rot="16200000">
            <a:off x="9002555" y="3158265"/>
            <a:ext cx="11849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Depression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Stress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Anxiety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Fatigue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ADHD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Insomnia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Somatic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Autism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Empathy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Interoception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Social Support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Quality of Life</a:t>
            </a:r>
          </a:p>
          <a:p>
            <a:pPr algn="r">
              <a:spcAft>
                <a:spcPts val="1500"/>
              </a:spcAft>
            </a:pPr>
            <a:r>
              <a:rPr lang="en-DK" sz="1200" dirty="0">
                <a:latin typeface="Avenir Book" panose="02000503020000020003" pitchFamily="2" charset="0"/>
              </a:rPr>
              <a:t>Well-Being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7F515-1B44-31A9-B588-DFE753AA2D24}"/>
              </a:ext>
            </a:extLst>
          </p:cNvPr>
          <p:cNvSpPr txBox="1"/>
          <p:nvPr/>
        </p:nvSpPr>
        <p:spPr>
          <a:xfrm>
            <a:off x="1005291" y="6434507"/>
            <a:ext cx="361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b="1" dirty="0">
                <a:latin typeface="Avenir Next" panose="020B0503020202020204" pitchFamily="34" charset="0"/>
              </a:rPr>
              <a:t>Stomach-Brain Coupling Networks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5F9ECD-1047-5E8E-C751-4CE9D91E3C47}"/>
              </a:ext>
            </a:extLst>
          </p:cNvPr>
          <p:cNvSpPr txBox="1"/>
          <p:nvPr/>
        </p:nvSpPr>
        <p:spPr>
          <a:xfrm>
            <a:off x="7850860" y="6418788"/>
            <a:ext cx="3386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b="1" dirty="0">
                <a:latin typeface="Avenir Next" panose="020B0503020202020204" pitchFamily="34" charset="0"/>
              </a:rPr>
              <a:t>Psychiatric Symptom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3A317-6E8C-DB4F-A068-F399075AE667}"/>
              </a:ext>
            </a:extLst>
          </p:cNvPr>
          <p:cNvSpPr txBox="1"/>
          <p:nvPr/>
        </p:nvSpPr>
        <p:spPr>
          <a:xfrm rot="16200000">
            <a:off x="5440381" y="3046887"/>
            <a:ext cx="148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b="1" dirty="0">
                <a:latin typeface="Avenir Next" panose="020B0503020202020204" pitchFamily="34" charset="0"/>
              </a:rPr>
              <a:t>CCA Weights</a:t>
            </a:r>
          </a:p>
        </p:txBody>
      </p:sp>
    </p:spTree>
    <p:extLst>
      <p:ext uri="{BB962C8B-B14F-4D97-AF65-F5344CB8AC3E}">
        <p14:creationId xmlns:p14="http://schemas.microsoft.com/office/powerpoint/2010/main" val="243546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Banellis</dc:creator>
  <cp:lastModifiedBy>Leah Banellis</cp:lastModifiedBy>
  <cp:revision>5</cp:revision>
  <dcterms:created xsi:type="dcterms:W3CDTF">2023-11-11T13:00:36Z</dcterms:created>
  <dcterms:modified xsi:type="dcterms:W3CDTF">2023-12-01T09:04:56Z</dcterms:modified>
</cp:coreProperties>
</file>