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/>
    <p:restoredTop sz="94674"/>
  </p:normalViewPr>
  <p:slideViewPr>
    <p:cSldViewPr snapToGrid="0">
      <p:cViewPr varScale="1">
        <p:scale>
          <a:sx n="102" d="100"/>
          <a:sy n="102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E478-B2DC-8A41-811D-47B0D6677F2E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CA650-324D-8241-8319-3C94B4D51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391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CA650-324D-8241-8319-3C94B4D51B8C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546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D291-D821-A125-D0BD-3B575489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853C5-D943-2ED5-EDE1-89D9CD43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3A7C-4DD9-2C2C-4E22-065EF162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741F-3F62-E0A3-BB3F-13466F66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5D02-BC86-4355-2EC7-02384EB8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908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0A45-BF47-317D-DC4E-33A926BA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170C8-6410-D4DD-0D02-14DED546D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2262-E100-572D-1783-1115B817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9852-AD76-B735-DFBB-96368834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6DF5-128D-CF6C-2C80-681184AF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22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BCBD8-FC7E-F617-6548-FEB13A3C3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3190-61F2-CA54-4CE0-F33AE09CF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AD18-D1BD-CE82-5703-3F8837D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2D4D-3420-A6DC-2B9A-93EC47EA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EA49-3663-A6B5-1234-5CEEB9B7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06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AB0F-2474-99C4-C388-01CFEC5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5BA9-17CA-BBA3-BAF0-32F2BE9E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4DDF-467A-6203-CA9E-B2C31E53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BD8C-DCE8-2661-A773-7D6B55F0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D57B-DF74-27DB-5433-AB81968D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71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8E80-70A2-8F5F-7360-44D7A6DA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D441F-0305-89A3-3B69-BF8A7DB5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61A6-F3EE-4A67-604E-6DCFD62B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188C-BC26-D917-08E0-2DDA2D05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AC7A-A2AD-209D-DC42-6B73757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20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FC37-1A39-1FDB-CE64-277D8C11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B3F9-CBC5-8DBB-63A3-115B5DD8B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4F5D-9677-6989-B399-995040AF5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3597-830B-3B05-1D86-701AE85C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D9C9-6041-C348-DAE3-124AB339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D37E5-A4E1-D3AB-D110-2F50A7EC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011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FB27-DB4F-B969-494B-9785FAE4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36C6D-675B-7C8A-309B-94FB6E66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1206-9517-E305-D9B3-A285A7F08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F8D37-BB55-57A7-3E3F-C22615A6F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499F6-35FB-77E0-1908-AF99A8828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E30F9-7B7D-03C6-9F6F-3A5D672E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9B3F9-A451-6BB8-90A5-BE624CFB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848E0-2105-5EBC-CD63-FEC0EAF7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896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54E-706B-0147-E56D-ED39CCB1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3ECAF-735C-B21C-7524-DF4B6695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59C3-A975-6234-0EF5-7E9A57A8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AC5E2-4648-3B3F-CD97-8CB91B88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71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5F3CA-4A46-200E-85EF-1BDE2DDC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1DC3D-2389-5A16-4A8A-8077F046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FCA4-258A-D8A5-F1C2-9D87463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061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910C-D65C-F218-3270-3719223F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7389-3977-68CF-B21D-692CFCD5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96EAC-24E7-F696-D5C3-04AFCE796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70A1-0799-7347-32CA-9C3AEBCB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136B-5824-B940-4857-CCF9B630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F4B74-FB24-5DDE-E8F2-CC403D8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980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A8FF-FD40-BFA5-CA45-3DA5CD40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6420F-7134-C0EA-8A84-E4262250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4D76-B53B-0F08-623B-17D41E1EB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792A-41DD-A368-6A59-A7D0755E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155AF-A8BC-D6A4-4497-D998C30F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CD65-EE16-BFED-88FB-FCA9C24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850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0D74A-B4CC-7DFE-657D-44243C75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25F3-B3F7-4A47-575B-9B48771C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66B6F-3B58-4C8C-DF99-44E45E89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C2D8-1A17-FE4B-973F-FC4F46904A4D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BDD2-2133-2BD6-1068-9CEBFEBDF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7F071-E999-3DF2-A4CD-1965E127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2087-BBEB-264B-8B47-08406846424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169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colorful circle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217BA57-319F-7CF6-E59C-0CC82EC57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50" t="4610" r="3915" b="4616"/>
          <a:stretch/>
        </p:blipFill>
        <p:spPr>
          <a:xfrm>
            <a:off x="2657479" y="-839"/>
            <a:ext cx="6946646" cy="68588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DC6F5C-AF42-1E57-FE70-9B205E371B9A}"/>
              </a:ext>
            </a:extLst>
          </p:cNvPr>
          <p:cNvSpPr/>
          <p:nvPr/>
        </p:nvSpPr>
        <p:spPr>
          <a:xfrm rot="21109448">
            <a:off x="5036203" y="381410"/>
            <a:ext cx="1475306" cy="27227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Social Support</a:t>
            </a:r>
            <a:endParaRPr lang="en-GB" sz="1600" b="0" cap="none" spc="0" dirty="0">
              <a:ln w="317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7730A-B06F-BA0E-1B1D-12AB6FA031E5}"/>
              </a:ext>
            </a:extLst>
          </p:cNvPr>
          <p:cNvSpPr/>
          <p:nvPr/>
        </p:nvSpPr>
        <p:spPr>
          <a:xfrm rot="1318724">
            <a:off x="6522188" y="569156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Somatic </a:t>
            </a:r>
            <a:endParaRPr lang="en-GB" sz="1600" b="0" cap="none" spc="0" dirty="0">
              <a:ln w="317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BD4BB-69FB-1047-A5FB-3AE89BE5C447}"/>
              </a:ext>
            </a:extLst>
          </p:cNvPr>
          <p:cNvSpPr/>
          <p:nvPr/>
        </p:nvSpPr>
        <p:spPr>
          <a:xfrm rot="2793900">
            <a:off x="7620986" y="1344451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Stress</a:t>
            </a:r>
            <a:endParaRPr lang="en-GB" sz="1600" b="0" cap="none" spc="0" dirty="0">
              <a:ln w="317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6798-4AD0-4BC7-B591-41433AD93D8E}"/>
              </a:ext>
            </a:extLst>
          </p:cNvPr>
          <p:cNvSpPr/>
          <p:nvPr/>
        </p:nvSpPr>
        <p:spPr>
          <a:xfrm rot="4522738">
            <a:off x="8288200" y="2584517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Well</a:t>
            </a:r>
            <a:r>
              <a:rPr lang="en-GB" sz="160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-</a:t>
            </a:r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Being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3158B5-8B2E-BA16-4BB2-A312CFC61559}"/>
              </a:ext>
            </a:extLst>
          </p:cNvPr>
          <p:cNvSpPr/>
          <p:nvPr/>
        </p:nvSpPr>
        <p:spPr>
          <a:xfrm rot="6342570">
            <a:off x="8217936" y="4196064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ADHD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AC3-95CD-76F6-3D2E-E17BE7DE5EF4}"/>
              </a:ext>
            </a:extLst>
          </p:cNvPr>
          <p:cNvSpPr/>
          <p:nvPr/>
        </p:nvSpPr>
        <p:spPr>
          <a:xfrm rot="8073728">
            <a:off x="7467570" y="5442374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Anxiety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0D9A2C-2CE3-B6E9-35FA-CEF1A61BF2A2}"/>
              </a:ext>
            </a:extLst>
          </p:cNvPr>
          <p:cNvSpPr/>
          <p:nvPr/>
        </p:nvSpPr>
        <p:spPr>
          <a:xfrm rot="11129314">
            <a:off x="5005203" y="6219456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Depression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C8F77-3514-825C-6185-B904B45DDCAC}"/>
              </a:ext>
            </a:extLst>
          </p:cNvPr>
          <p:cNvSpPr/>
          <p:nvPr/>
        </p:nvSpPr>
        <p:spPr>
          <a:xfrm rot="9532998">
            <a:off x="6332517" y="6086286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Autism</a:t>
            </a:r>
            <a:endParaRPr lang="en-GB" sz="1600" b="0" cap="none" spc="0" dirty="0">
              <a:ln w="317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CA82CB-0AF0-DEBF-93A7-4BCDCB1C40D5}"/>
              </a:ext>
            </a:extLst>
          </p:cNvPr>
          <p:cNvSpPr/>
          <p:nvPr/>
        </p:nvSpPr>
        <p:spPr>
          <a:xfrm rot="13092086">
            <a:off x="3656893" y="5636694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Empathy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979C15-D00E-4589-0F59-C44A50D783AD}"/>
              </a:ext>
            </a:extLst>
          </p:cNvPr>
          <p:cNvSpPr/>
          <p:nvPr/>
        </p:nvSpPr>
        <p:spPr>
          <a:xfrm rot="14747702">
            <a:off x="2709157" y="4447935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Fatigue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894D58-D235-206F-C100-42D5CDD8A7EB}"/>
              </a:ext>
            </a:extLst>
          </p:cNvPr>
          <p:cNvSpPr/>
          <p:nvPr/>
        </p:nvSpPr>
        <p:spPr>
          <a:xfrm rot="16200000">
            <a:off x="2480080" y="3277824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Insomnia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F9B86-D864-3AF0-CAB9-6874ECB6B1D9}"/>
              </a:ext>
            </a:extLst>
          </p:cNvPr>
          <p:cNvSpPr/>
          <p:nvPr/>
        </p:nvSpPr>
        <p:spPr>
          <a:xfrm rot="17783562">
            <a:off x="2781726" y="1964415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Interoception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5AB2D2-DEFD-1893-B42E-775A3A035955}"/>
              </a:ext>
            </a:extLst>
          </p:cNvPr>
          <p:cNvSpPr/>
          <p:nvPr/>
        </p:nvSpPr>
        <p:spPr>
          <a:xfrm rot="19402644">
            <a:off x="3711874" y="937511"/>
            <a:ext cx="1417588" cy="2576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sz="1600" b="0" cap="none" spc="0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Quality of Life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9DF30-0618-4EE1-D356-873DC78BBE47}"/>
              </a:ext>
            </a:extLst>
          </p:cNvPr>
          <p:cNvSpPr txBox="1"/>
          <p:nvPr/>
        </p:nvSpPr>
        <p:spPr>
          <a:xfrm rot="506281">
            <a:off x="6438880" y="5407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C098A-102E-6336-B229-B3D51BD2458C}"/>
              </a:ext>
            </a:extLst>
          </p:cNvPr>
          <p:cNvSpPr txBox="1"/>
          <p:nvPr/>
        </p:nvSpPr>
        <p:spPr>
          <a:xfrm rot="18038006">
            <a:off x="8230295" y="49180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BA7835-0B81-CAA7-CFA6-2380DA2D6349}"/>
              </a:ext>
            </a:extLst>
          </p:cNvPr>
          <p:cNvSpPr txBox="1"/>
          <p:nvPr/>
        </p:nvSpPr>
        <p:spPr>
          <a:xfrm rot="21280317">
            <a:off x="6082517" y="607348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D539A-CAA9-D9A6-E481-48848222E341}"/>
              </a:ext>
            </a:extLst>
          </p:cNvPr>
          <p:cNvSpPr txBox="1"/>
          <p:nvPr/>
        </p:nvSpPr>
        <p:spPr>
          <a:xfrm>
            <a:off x="5413298" y="3077753"/>
            <a:ext cx="1435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Psychiatric</a:t>
            </a:r>
          </a:p>
          <a:p>
            <a:pPr algn="ctr"/>
            <a:r>
              <a:rPr lang="en-DK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ysClr val="windowText" lastClr="000000"/>
                </a:solidFill>
                <a:latin typeface="Avenir Book" panose="02000503020000020003" pitchFamily="2" charset="0"/>
              </a:rPr>
              <a:t>Symptoms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5EF9E18-17F6-62E1-E9A4-9376E4FE6B60}"/>
              </a:ext>
            </a:extLst>
          </p:cNvPr>
          <p:cNvCxnSpPr>
            <a:cxnSpLocks/>
          </p:cNvCxnSpPr>
          <p:nvPr/>
        </p:nvCxnSpPr>
        <p:spPr>
          <a:xfrm flipV="1">
            <a:off x="6833707" y="912933"/>
            <a:ext cx="142283" cy="396763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EB8BA-8581-C813-2B7E-336ABCD8E391}"/>
              </a:ext>
            </a:extLst>
          </p:cNvPr>
          <p:cNvCxnSpPr>
            <a:cxnSpLocks/>
          </p:cNvCxnSpPr>
          <p:nvPr/>
        </p:nvCxnSpPr>
        <p:spPr>
          <a:xfrm flipV="1">
            <a:off x="7533417" y="1629105"/>
            <a:ext cx="546885" cy="48918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57E618-7278-E2F0-2863-66AB3CB35559}"/>
              </a:ext>
            </a:extLst>
          </p:cNvPr>
          <p:cNvCxnSpPr>
            <a:cxnSpLocks/>
          </p:cNvCxnSpPr>
          <p:nvPr/>
        </p:nvCxnSpPr>
        <p:spPr>
          <a:xfrm flipV="1">
            <a:off x="6173532" y="786760"/>
            <a:ext cx="0" cy="435289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D5D0EC-434F-6C3D-B3A1-169112418D2A}"/>
              </a:ext>
            </a:extLst>
          </p:cNvPr>
          <p:cNvCxnSpPr>
            <a:cxnSpLocks/>
          </p:cNvCxnSpPr>
          <p:nvPr/>
        </p:nvCxnSpPr>
        <p:spPr>
          <a:xfrm flipH="1" flipV="1">
            <a:off x="4608043" y="1256917"/>
            <a:ext cx="310799" cy="422137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873B62-355A-523E-1A38-FBB9671CAD6E}"/>
              </a:ext>
            </a:extLst>
          </p:cNvPr>
          <p:cNvCxnSpPr>
            <a:cxnSpLocks/>
          </p:cNvCxnSpPr>
          <p:nvPr/>
        </p:nvCxnSpPr>
        <p:spPr>
          <a:xfrm flipH="1" flipV="1">
            <a:off x="3729021" y="2289191"/>
            <a:ext cx="490882" cy="23329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41045A-EBD7-1F72-6016-92614EE1A264}"/>
              </a:ext>
            </a:extLst>
          </p:cNvPr>
          <p:cNvCxnSpPr>
            <a:cxnSpLocks/>
          </p:cNvCxnSpPr>
          <p:nvPr/>
        </p:nvCxnSpPr>
        <p:spPr>
          <a:xfrm flipH="1">
            <a:off x="3475978" y="3518907"/>
            <a:ext cx="839135" cy="31933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09CB64-48F9-44F3-F963-F362847925D9}"/>
              </a:ext>
            </a:extLst>
          </p:cNvPr>
          <p:cNvCxnSpPr>
            <a:cxnSpLocks/>
          </p:cNvCxnSpPr>
          <p:nvPr/>
        </p:nvCxnSpPr>
        <p:spPr>
          <a:xfrm flipH="1">
            <a:off x="3729021" y="4266309"/>
            <a:ext cx="575582" cy="284358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FD0129-D0DC-E03D-0B75-89CEDABB6C49}"/>
              </a:ext>
            </a:extLst>
          </p:cNvPr>
          <p:cNvCxnSpPr>
            <a:cxnSpLocks/>
          </p:cNvCxnSpPr>
          <p:nvPr/>
        </p:nvCxnSpPr>
        <p:spPr>
          <a:xfrm flipH="1">
            <a:off x="4545227" y="5149945"/>
            <a:ext cx="306281" cy="37184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42F330-7692-435E-42BC-D2C71B31B16D}"/>
              </a:ext>
            </a:extLst>
          </p:cNvPr>
          <p:cNvCxnSpPr>
            <a:cxnSpLocks/>
          </p:cNvCxnSpPr>
          <p:nvPr/>
        </p:nvCxnSpPr>
        <p:spPr>
          <a:xfrm flipH="1">
            <a:off x="5870027" y="5499675"/>
            <a:ext cx="55901" cy="55913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9E5EBE-3FFD-7C25-59F5-B84EE55DDCA0}"/>
              </a:ext>
            </a:extLst>
          </p:cNvPr>
          <p:cNvCxnSpPr>
            <a:cxnSpLocks/>
          </p:cNvCxnSpPr>
          <p:nvPr/>
        </p:nvCxnSpPr>
        <p:spPr>
          <a:xfrm>
            <a:off x="6817974" y="5516530"/>
            <a:ext cx="146530" cy="428537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956426-34D8-34E8-A895-1904DBA57068}"/>
              </a:ext>
            </a:extLst>
          </p:cNvPr>
          <p:cNvCxnSpPr>
            <a:cxnSpLocks/>
          </p:cNvCxnSpPr>
          <p:nvPr/>
        </p:nvCxnSpPr>
        <p:spPr>
          <a:xfrm>
            <a:off x="7796558" y="5030532"/>
            <a:ext cx="221493" cy="225406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FD088D-18B1-D9D4-1AE0-744C78507D3E}"/>
              </a:ext>
            </a:extLst>
          </p:cNvPr>
          <p:cNvCxnSpPr>
            <a:cxnSpLocks/>
          </p:cNvCxnSpPr>
          <p:nvPr/>
        </p:nvCxnSpPr>
        <p:spPr>
          <a:xfrm>
            <a:off x="8494440" y="4073219"/>
            <a:ext cx="168884" cy="49553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BB6AFE-C984-D2CF-0001-7056746B5AE7}"/>
              </a:ext>
            </a:extLst>
          </p:cNvPr>
          <p:cNvCxnSpPr>
            <a:cxnSpLocks/>
          </p:cNvCxnSpPr>
          <p:nvPr/>
        </p:nvCxnSpPr>
        <p:spPr>
          <a:xfrm flipV="1">
            <a:off x="8464336" y="2788899"/>
            <a:ext cx="229092" cy="4594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2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Banellis</dc:creator>
  <cp:lastModifiedBy>Leah Banellis</cp:lastModifiedBy>
  <cp:revision>13</cp:revision>
  <dcterms:created xsi:type="dcterms:W3CDTF">2023-11-06T13:25:08Z</dcterms:created>
  <dcterms:modified xsi:type="dcterms:W3CDTF">2023-11-21T10:11:03Z</dcterms:modified>
</cp:coreProperties>
</file>