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3657599" y="537882"/>
            <a:ext cx="56343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TO-DO LIST FOR 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JuHao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CHEN</a:t>
            </a:r>
            <a:endParaRPr b="1"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285122"/>
            <a:ext cx="9620250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484393" y="1129104"/>
            <a:ext cx="94936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The procedure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0818"/>
            <a:ext cx="11641750" cy="40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936214" y="973268"/>
            <a:ext cx="65756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insert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5000"/>
            <a:ext cx="10207850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/>
        </p:nvSpPr>
        <p:spPr>
          <a:xfrm>
            <a:off x="497840" y="1205077"/>
            <a:ext cx="8605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025" y="1205075"/>
            <a:ext cx="9981475" cy="545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6844553" y="4020671"/>
            <a:ext cx="47737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75" y="1914525"/>
            <a:ext cx="11079675" cy="4415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