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4705"/>
  </p:normalViewPr>
  <p:slideViewPr>
    <p:cSldViewPr snapToGrid="0" snapToObjects="1">
      <p:cViewPr>
        <p:scale>
          <a:sx n="125" d="100"/>
          <a:sy n="125" d="100"/>
        </p:scale>
        <p:origin x="6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33A-7F47-1149-80BD-47E2E04F01D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59B-CBD8-6748-BBA6-0E5D61510D0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33A-7F47-1149-80BD-47E2E04F01D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59B-CBD8-6748-BBA6-0E5D61510D0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33A-7F47-1149-80BD-47E2E04F01D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59B-CBD8-6748-BBA6-0E5D61510D0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33A-7F47-1149-80BD-47E2E04F01D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59B-CBD8-6748-BBA6-0E5D61510D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33A-7F47-1149-80BD-47E2E04F01D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59B-CBD8-6748-BBA6-0E5D61510D0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33A-7F47-1149-80BD-47E2E04F01D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59B-CBD8-6748-BBA6-0E5D61510D0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33A-7F47-1149-80BD-47E2E04F01D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59B-CBD8-6748-BBA6-0E5D61510D0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33A-7F47-1149-80BD-47E2E04F01D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59B-CBD8-6748-BBA6-0E5D61510D0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33A-7F47-1149-80BD-47E2E04F01D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59B-CBD8-6748-BBA6-0E5D61510D0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33A-7F47-1149-80BD-47E2E04F01D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59B-CBD8-6748-BBA6-0E5D61510D0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33A-7F47-1149-80BD-47E2E04F01D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59B-CBD8-6748-BBA6-0E5D61510D0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33A-7F47-1149-80BD-47E2E04F01D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59B-CBD8-6748-BBA6-0E5D61510D0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33A-7F47-1149-80BD-47E2E04F01D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59B-CBD8-6748-BBA6-0E5D61510D0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33A-7F47-1149-80BD-47E2E04F01D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59B-CBD8-6748-BBA6-0E5D61510D0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33A-7F47-1149-80BD-47E2E04F01D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59B-CBD8-6748-BBA6-0E5D61510D0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33A-7F47-1149-80BD-47E2E04F01D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59B-CBD8-6748-BBA6-0E5D61510D0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D33A-7F47-1149-80BD-47E2E04F01D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959B-CBD8-6748-BBA6-0E5D61510D0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6DD33A-7F47-1149-80BD-47E2E04F01D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0959B-CBD8-6748-BBA6-0E5D61510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2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7599" y="537882"/>
            <a:ext cx="563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</a:rPr>
              <a:t>TO-DO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LIST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FOR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LIN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CHEN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" y="1293651"/>
            <a:ext cx="9414964" cy="556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3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4580964"/>
            <a:ext cx="3835400" cy="129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4393" y="1129104"/>
            <a:ext cx="949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DimProductSubCategory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0740"/>
            <a:ext cx="8379546" cy="47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4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052" y="2392703"/>
            <a:ext cx="4567948" cy="4465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6214" y="973268"/>
            <a:ext cx="657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DimProductCategory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6120"/>
            <a:ext cx="7624052" cy="52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62" y="1759494"/>
            <a:ext cx="2921000" cy="876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840" y="1205077"/>
            <a:ext cx="860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DimProduct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288"/>
            <a:ext cx="7964462" cy="5256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87" y="2635794"/>
            <a:ext cx="7089913" cy="35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8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4956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38" y="2595282"/>
            <a:ext cx="9299162" cy="833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44553" y="4020671"/>
            <a:ext cx="4773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Load_DimMaritalStatus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procedure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DimMaritalStatus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3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9769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250" y="2729752"/>
            <a:ext cx="8611750" cy="2233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3391" y="1609165"/>
            <a:ext cx="4975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Load_DimTerritory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procedure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DimTerritory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00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93733AE-AB74-E342-9945-E5F1353B710A}" vid="{D026D40C-0936-6641-AD2C-FD81166780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558</TotalTime>
  <Words>34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Century Gothic</vt:lpstr>
      <vt:lpstr>Wingdings 3</vt:lpstr>
      <vt:lpstr>宋体</vt:lpstr>
      <vt:lpstr>Arial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2020-04-13T04:31:28Z</dcterms:created>
  <dcterms:modified xsi:type="dcterms:W3CDTF">2020-04-13T13:49:45Z</dcterms:modified>
</cp:coreProperties>
</file>