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63"/>
    <p:restoredTop sz="95588"/>
  </p:normalViewPr>
  <p:slideViewPr>
    <p:cSldViewPr snapToGrid="0" snapToObjects="1">
      <p:cViewPr>
        <p:scale>
          <a:sx n="85" d="100"/>
          <a:sy n="85" d="100"/>
        </p:scale>
        <p:origin x="7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F19A1E-CEFE-9342-BBD3-E29962C20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Nabila Ahmed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579E813-8488-914C-A7B4-7E89AC96A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Role: associate project Manager and </a:t>
            </a:r>
            <a:r>
              <a:rPr lang="en-US" dirty="0" err="1" smtClean="0"/>
              <a:t>biclass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11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579E813-8488-914C-A7B4-7E89AC96A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739" y="512064"/>
            <a:ext cx="8825658" cy="1054608"/>
          </a:xfrm>
        </p:spPr>
        <p:txBody>
          <a:bodyPr/>
          <a:lstStyle/>
          <a:p>
            <a:r>
              <a:rPr lang="en-US" dirty="0" smtClean="0"/>
              <a:t>My TODO List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38" y="1394709"/>
            <a:ext cx="10582943" cy="47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9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579E813-8488-914C-A7B4-7E89AC96A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739" y="512064"/>
            <a:ext cx="8825658" cy="1054608"/>
          </a:xfrm>
        </p:spPr>
        <p:txBody>
          <a:bodyPr/>
          <a:lstStyle/>
          <a:p>
            <a:r>
              <a:rPr lang="en-US" dirty="0"/>
              <a:t>Created the </a:t>
            </a:r>
            <a:r>
              <a:rPr lang="en-US" dirty="0" err="1" smtClean="0"/>
              <a:t>SalesManager</a:t>
            </a:r>
            <a:r>
              <a:rPr lang="en-US" dirty="0" smtClean="0"/>
              <a:t> Table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3" y="1039368"/>
            <a:ext cx="4047231" cy="56089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146" y="2621280"/>
            <a:ext cx="7772172" cy="3677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146" y="2184834"/>
            <a:ext cx="46355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7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67" y="1398904"/>
            <a:ext cx="4734186" cy="52701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70" y="2123085"/>
            <a:ext cx="6809421" cy="40915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2567" y="681016"/>
            <a:ext cx="3948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Created the </a:t>
            </a:r>
            <a:r>
              <a:rPr lang="en-US" dirty="0" err="1" smtClean="0"/>
              <a:t>DimOrderDate</a:t>
            </a:r>
            <a:r>
              <a:rPr lang="en-US" dirty="0" smtClean="0"/>
              <a:t>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97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</TotalTime>
  <Words>20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Wingdings 3</vt:lpstr>
      <vt:lpstr>Arial</vt:lpstr>
      <vt:lpstr>Ion</vt:lpstr>
      <vt:lpstr>Nabila Ahmed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Danny Mancheno</dc:title>
  <dc:creator>Danny Mancheno</dc:creator>
  <cp:lastModifiedBy>Nabila Ahmed</cp:lastModifiedBy>
  <cp:revision>6</cp:revision>
  <dcterms:created xsi:type="dcterms:W3CDTF">2020-04-13T14:08:45Z</dcterms:created>
  <dcterms:modified xsi:type="dcterms:W3CDTF">2020-04-13T15:42:45Z</dcterms:modified>
</cp:coreProperties>
</file>