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60"/>
    <p:restoredTop sz="95588"/>
  </p:normalViewPr>
  <p:slideViewPr>
    <p:cSldViewPr snapToGrid="0" snapToObjects="1">
      <p:cViewPr>
        <p:scale>
          <a:sx n="85" d="100"/>
          <a:sy n="85" d="100"/>
        </p:scale>
        <p:origin x="8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9A1E-CEFE-9342-BBD3-E29962C20D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Danny </a:t>
            </a:r>
            <a:r>
              <a:rPr lang="en-US" dirty="0" err="1"/>
              <a:t>Mancheno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9E813-8488-914C-A7B4-7E89AC96A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12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579E813-8488-914C-A7B4-7E89AC96A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739" y="512064"/>
            <a:ext cx="8825658" cy="1054608"/>
          </a:xfrm>
        </p:spPr>
        <p:txBody>
          <a:bodyPr/>
          <a:lstStyle/>
          <a:p>
            <a:r>
              <a:rPr lang="en-US" dirty="0"/>
              <a:t>Sequence OBJECTS</a:t>
            </a:r>
          </a:p>
          <a:p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52B32F-A0AB-8644-ADD7-EC85EB45E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086" y="0"/>
            <a:ext cx="54962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94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579E813-8488-914C-A7B4-7E89AC96A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739" y="512064"/>
            <a:ext cx="8825658" cy="1054608"/>
          </a:xfrm>
        </p:spPr>
        <p:txBody>
          <a:bodyPr/>
          <a:lstStyle/>
          <a:p>
            <a:r>
              <a:rPr lang="en-US" dirty="0"/>
              <a:t>Created the </a:t>
            </a:r>
            <a:r>
              <a:rPr lang="en-US" dirty="0" err="1"/>
              <a:t>DBSecurity.UserAUthorization</a:t>
            </a:r>
            <a:r>
              <a:rPr lang="en-US" dirty="0"/>
              <a:t> Table</a:t>
            </a:r>
          </a:p>
          <a:p>
            <a:endParaRPr lang="en-US" dirty="0"/>
          </a:p>
        </p:txBody>
      </p:sp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E6D3080-A4AF-3F4E-BC37-9F4757114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5" y="1482271"/>
            <a:ext cx="5981385" cy="5065486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4C0AD2-10FA-4D44-A8D3-ECD15A5E8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631" y="4027654"/>
            <a:ext cx="7310754" cy="148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7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579E813-8488-914C-A7B4-7E89AC96A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719" y="2490765"/>
            <a:ext cx="8825658" cy="10546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Added</a:t>
            </a:r>
          </a:p>
          <a:p>
            <a:r>
              <a:rPr lang="en-US" dirty="0"/>
              <a:t>The Columns</a:t>
            </a:r>
          </a:p>
          <a:p>
            <a:r>
              <a:rPr lang="en-US" dirty="0"/>
              <a:t>TO the tables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DA9844-23CB-BB49-B58A-555025259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252" y="0"/>
            <a:ext cx="3728240" cy="68580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91EAE5-A5AA-BE48-B18D-2A1DE3D4E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149" y="1602599"/>
            <a:ext cx="2679700" cy="12192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5D6D6F-373F-C84C-977E-ABC441AB4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833" y="3631566"/>
            <a:ext cx="25781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97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579E813-8488-914C-A7B4-7E89AC96A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739" y="512064"/>
            <a:ext cx="8825658" cy="1054608"/>
          </a:xfrm>
        </p:spPr>
        <p:txBody>
          <a:bodyPr/>
          <a:lstStyle/>
          <a:p>
            <a:r>
              <a:rPr lang="en-US" dirty="0"/>
              <a:t>Dropped the foreign keys from the </a:t>
            </a:r>
            <a:r>
              <a:rPr lang="en-US" dirty="0" err="1"/>
              <a:t>fact.Data</a:t>
            </a:r>
            <a:r>
              <a:rPr lang="en-US" dirty="0"/>
              <a:t> table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E03DA0A-77C4-E240-9A64-A6C653A1D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96" y="1291336"/>
            <a:ext cx="7086600" cy="50546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6264D60-CA35-4744-AA05-C75CCF143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554" y="2809302"/>
            <a:ext cx="28829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02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579E813-8488-914C-A7B4-7E89AC96A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739" y="512064"/>
            <a:ext cx="8825658" cy="1054608"/>
          </a:xfrm>
        </p:spPr>
        <p:txBody>
          <a:bodyPr/>
          <a:lstStyle/>
          <a:p>
            <a:r>
              <a:rPr lang="en-US" dirty="0"/>
              <a:t>Truncation</a:t>
            </a:r>
          </a:p>
          <a:p>
            <a:endParaRPr lang="en-US" dirty="0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7E94445-D050-FE40-AC3D-43FE85C97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39" y="913984"/>
            <a:ext cx="69088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03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579E813-8488-914C-A7B4-7E89AC96A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739" y="512064"/>
            <a:ext cx="8825658" cy="1054608"/>
          </a:xfrm>
        </p:spPr>
        <p:txBody>
          <a:bodyPr/>
          <a:lstStyle/>
          <a:p>
            <a:r>
              <a:rPr lang="en-US" dirty="0"/>
              <a:t>Load Gender</a:t>
            </a:r>
          </a:p>
          <a:p>
            <a:endParaRPr lang="en-US" dirty="0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99CD94A-0FDF-2245-BE37-EE17176F0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383" y="0"/>
            <a:ext cx="58872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63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579E813-8488-914C-A7B4-7E89AC96A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739" y="512064"/>
            <a:ext cx="8825658" cy="1054608"/>
          </a:xfrm>
        </p:spPr>
        <p:txBody>
          <a:bodyPr/>
          <a:lstStyle/>
          <a:p>
            <a:r>
              <a:rPr lang="en-US" dirty="0"/>
              <a:t>Load Star Schema Data</a:t>
            </a:r>
          </a:p>
          <a:p>
            <a:endParaRPr lang="en-US" dirty="0"/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B1E4234-C7F5-B640-B254-7C0E161D1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1365250"/>
            <a:ext cx="65913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2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579E813-8488-914C-A7B4-7E89AC96A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739" y="512064"/>
            <a:ext cx="8825658" cy="105460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2C0577C-2751-5E44-87BD-D7D00C874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755" y="-33728"/>
            <a:ext cx="831887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71637C-D4A8-CD4D-8A68-346735DC3EA0}"/>
              </a:ext>
            </a:extLst>
          </p:cNvPr>
          <p:cNvSpPr txBox="1"/>
          <p:nvPr/>
        </p:nvSpPr>
        <p:spPr>
          <a:xfrm>
            <a:off x="644577" y="1918741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run</a:t>
            </a:r>
          </a:p>
        </p:txBody>
      </p:sp>
    </p:spTree>
    <p:extLst>
      <p:ext uri="{BB962C8B-B14F-4D97-AF65-F5344CB8AC3E}">
        <p14:creationId xmlns:p14="http://schemas.microsoft.com/office/powerpoint/2010/main" val="1109623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35</Words>
  <Application>Microsoft Macintosh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Danny Mancheno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Danny Mancheno</dc:title>
  <dc:creator>Danny Mancheno</dc:creator>
  <cp:lastModifiedBy>Danny Mancheno</cp:lastModifiedBy>
  <cp:revision>2</cp:revision>
  <dcterms:created xsi:type="dcterms:W3CDTF">2020-04-13T14:08:45Z</dcterms:created>
  <dcterms:modified xsi:type="dcterms:W3CDTF">2020-04-13T14:27:57Z</dcterms:modified>
</cp:coreProperties>
</file>