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- Ορθογώνιο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- Ορθογώνιο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- Ορθογώνιο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- Ορθογώνιο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26 - Ορθογώνιο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29 - Στρογγυλεμένο ορθογώνιο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30 - Στρογγυλεμένο ορθογώνιο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6 - Ορθογώνιο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- Ορθογώνιο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- Ορθογώνιο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- Ορθογώνιο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6" name="25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28" name="27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l-G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dirty="0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- Ορθογώνιο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- Ορθογώνιο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- Ορθογώνιο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30 - Ορθογώνιο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- Ορθογώνιο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32 - Στρογγυλεμένο ορθογώνιο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33 - Στρογγυλεμένο ορθογώνιο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34 - Ορθογώνιο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- Ορθογώνιο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- Ορθογώνιο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37 - Ορθογώνιο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38 - Ορθογώνιο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- Ορθογώνιο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6155E6B-9891-4A2F-A987-842137874B6A}" type="datetimeFigureOut">
              <a:rPr lang="el-GR" smtClean="0"/>
              <a:pPr/>
              <a:t>6/11/2024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12102B0-67DF-4415-919D-81A907DAB39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oult/Cloud-Engineering-Team-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l-GR" dirty="0" smtClean="0"/>
              <a:t>ΣΕΕΕΕΕΕΕΕΕΕΕ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428596" y="4286256"/>
            <a:ext cx="8543956" cy="1752600"/>
          </a:xfrm>
        </p:spPr>
        <p:txBody>
          <a:bodyPr/>
          <a:lstStyle/>
          <a:p>
            <a:r>
              <a:rPr lang="el-GR" dirty="0" smtClean="0">
                <a:latin typeface="Arial" pitchFamily="34" charset="0"/>
                <a:cs typeface="Arial" pitchFamily="34" charset="0"/>
              </a:rPr>
              <a:t>ΣΕΜΙΝΑΡΙΟ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CLOUD ENGINEERING 2024</a:t>
            </a:r>
          </a:p>
          <a:p>
            <a:r>
              <a:rPr lang="el-GR" dirty="0" smtClean="0">
                <a:latin typeface="Arial" pitchFamily="34" charset="0"/>
                <a:cs typeface="Arial" pitchFamily="34" charset="0"/>
              </a:rPr>
              <a:t>ΟΜΑΔΑ 4</a:t>
            </a:r>
            <a:endParaRPr lang="el-G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3993366" cy="128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ΕΠΕΡΧΟΜΕΝΕΣ ΑΛΛΑΓΕΣ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l-GR" dirty="0" smtClean="0">
                <a:solidFill>
                  <a:schemeClr val="accent6">
                    <a:lumMod val="75000"/>
                  </a:schemeClr>
                </a:solidFill>
              </a:rPr>
              <a:t>ΜΕΙΩΣΗ ΚΟΣΤΟΥΣ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l-GR" dirty="0" smtClean="0">
                <a:solidFill>
                  <a:schemeClr val="accent6">
                    <a:lumMod val="75000"/>
                  </a:schemeClr>
                </a:solidFill>
              </a:rPr>
              <a:t>ΕΜΒΑΘΥΝΣΗ ΣΤΗΝ ΑΤΟΜΙΚΗ ΕΞΕΛΙΞΗ ΣΤΟ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AZURE 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l-GR" dirty="0" smtClean="0">
                <a:solidFill>
                  <a:schemeClr val="accent6">
                    <a:lumMod val="75000"/>
                  </a:schemeClr>
                </a:solidFill>
              </a:rPr>
              <a:t>ΒΕΛΤΙΣΤΟΠΟΙΗΣΗ ΤΗΣ ΤΡΕΧΟΥΣΑΣ ΑΡΧΙΤΕΚΤΟΝΙΚΗΣ 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ΤΕΛΟΣ!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GitHub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000" dirty="0" smtClean="0">
                <a:hlinkClick r:id="rId2"/>
              </a:rPr>
              <a:t>https://github.com/emboult/Cloud-Engineering-Team-4</a:t>
            </a:r>
            <a:endParaRPr lang="el-G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ΜΕΛΗ ΟΜΑΔΑΣ 4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2394022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l-GR" sz="2600" dirty="0" smtClean="0">
                <a:solidFill>
                  <a:schemeClr val="accent6">
                    <a:lumMod val="50000"/>
                  </a:schemeClr>
                </a:solidFill>
              </a:rPr>
              <a:t>ΔΑΜΙΑΝΙΔΟΥ ΓΕΩΡΓΙΑ</a:t>
            </a:r>
          </a:p>
          <a:p>
            <a:pPr>
              <a:buClr>
                <a:schemeClr val="accent1"/>
              </a:buClr>
            </a:pPr>
            <a:r>
              <a:rPr lang="el-GR" sz="2600" dirty="0" smtClean="0">
                <a:solidFill>
                  <a:schemeClr val="accent6">
                    <a:lumMod val="50000"/>
                  </a:schemeClr>
                </a:solidFill>
              </a:rPr>
              <a:t>ΜΠΟΥΛΤΑΔΑΚΗΣ </a:t>
            </a:r>
            <a:r>
              <a:rPr lang="el-GR" sz="2600" dirty="0" smtClean="0">
                <a:solidFill>
                  <a:schemeClr val="accent6">
                    <a:lumMod val="50000"/>
                  </a:schemeClr>
                </a:solidFill>
              </a:rPr>
              <a:t>ΕΜΜΑΝΟΥΗΛ </a:t>
            </a:r>
            <a:r>
              <a:rPr lang="el-GR" sz="2600" dirty="0" smtClean="0">
                <a:solidFill>
                  <a:schemeClr val="accent6">
                    <a:lumMod val="50000"/>
                  </a:schemeClr>
                </a:solidFill>
              </a:rPr>
              <a:t>ΠΑΝΑΓΙΩΤΗΣ</a:t>
            </a:r>
            <a:endParaRPr lang="en-US" sz="2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>
                <a:schemeClr val="accent1"/>
              </a:buClr>
            </a:pPr>
            <a:r>
              <a:rPr lang="el-GR" sz="2600" dirty="0" smtClean="0">
                <a:solidFill>
                  <a:schemeClr val="accent6">
                    <a:lumMod val="50000"/>
                  </a:schemeClr>
                </a:solidFill>
              </a:rPr>
              <a:t>ΠΑΠΑΝΩΤΑΣ ΘΩΜΑΣ ΒΑΣΙΛΕΙΟΣ</a:t>
            </a:r>
          </a:p>
          <a:p>
            <a:pPr>
              <a:buClr>
                <a:schemeClr val="accent1"/>
              </a:buClr>
            </a:pPr>
            <a:r>
              <a:rPr lang="el-GR" sz="2600" dirty="0" smtClean="0">
                <a:solidFill>
                  <a:schemeClr val="accent6">
                    <a:lumMod val="50000"/>
                  </a:schemeClr>
                </a:solidFill>
              </a:rPr>
              <a:t>ΠΑΠΑΣΩΤΗΡΙΟΥ ΣΩΤΗΡΙΟΣ</a:t>
            </a:r>
          </a:p>
          <a:p>
            <a:pPr>
              <a:buClr>
                <a:schemeClr val="accent1"/>
              </a:buClr>
            </a:pPr>
            <a:r>
              <a:rPr lang="el-GR" sz="2600" dirty="0" smtClean="0">
                <a:solidFill>
                  <a:schemeClr val="accent6">
                    <a:lumMod val="50000"/>
                  </a:schemeClr>
                </a:solidFill>
              </a:rPr>
              <a:t>ΣΔΟΓΓΟΥ ΣΤΑΥΡΟΥΛΑ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ΣΤΟΧΟΙ ΥΛΟΠΟΙΗΣΗΣ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l-GR" dirty="0" smtClean="0"/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l-GR" dirty="0" smtClean="0">
                <a:solidFill>
                  <a:schemeClr val="accent6">
                    <a:lumMod val="50000"/>
                  </a:schemeClr>
                </a:solidFill>
              </a:rPr>
              <a:t>Σχεδιασμός υλοποίησης μιας νέας υποδομής στο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Microsoft Azure</a:t>
            </a:r>
            <a:endParaRPr lang="el-G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50000"/>
                </a:schemeClr>
              </a:buClr>
              <a:buNone/>
            </a:pPr>
            <a:endParaRPr lang="el-G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</a:rPr>
              <a:t>Ασφάλεια και διαχείριση πρόσβασης  </a:t>
            </a:r>
          </a:p>
          <a:p>
            <a:pPr>
              <a:buClr>
                <a:schemeClr val="accent6">
                  <a:lumMod val="50000"/>
                </a:schemeClr>
              </a:buClr>
              <a:buNone/>
            </a:pPr>
            <a:r>
              <a:rPr lang="el-GR" dirty="0" smtClean="0"/>
              <a:t>   </a:t>
            </a:r>
            <a:r>
              <a:rPr lang="el-G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Εξασφάλιση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αυθ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ε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ντικοποίησης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και εξουσιοδότησης όλων των εργαζομένων  σε εσωτερικές και εξωτερικές υπηρεσίες  με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έμφαση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στην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MFA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για τους χρήστες εκτός εταιρικού δικτύου και σε όλους τους διαχειριστές </a:t>
            </a:r>
          </a:p>
          <a:p>
            <a:pPr>
              <a:buNone/>
            </a:pPr>
            <a:endParaRPr lang="el-G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3251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Φιλοξενία ιστοσελίδας και δημοσίου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API</a:t>
            </a:r>
          </a:p>
          <a:p>
            <a:pPr>
              <a:buClr>
                <a:schemeClr val="accent6">
                  <a:lumMod val="50000"/>
                </a:schemeClr>
              </a:buCl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Υλοποίηση υπηρεσιών φιλοξενίας  της ιστοσελίδας της εταιρίας και του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API,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με αξιολόγηση επιδόσεων και της ασφάλειας αυτών των υπηρεσιών</a:t>
            </a:r>
          </a:p>
          <a:p>
            <a:pPr>
              <a:buClr>
                <a:schemeClr val="accent6">
                  <a:lumMod val="50000"/>
                </a:schemeClr>
              </a:buClr>
              <a:buNone/>
            </a:pPr>
            <a:endParaRPr lang="el-GR" sz="20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None/>
            </a:pP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Αποθήκευση και ανάκτηση δεδομένων </a:t>
            </a:r>
          </a:p>
          <a:p>
            <a:pPr>
              <a:buClr>
                <a:schemeClr val="accent6">
                  <a:lumMod val="50000"/>
                </a:schemeClr>
              </a:buClr>
              <a:buNone/>
            </a:pPr>
            <a:r>
              <a:rPr lang="el-GR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Σχεδιασμός και διαμόρφωση βάσεων δεδομένων  για  εσωτερικά δεδομένα της εταιρίας και αποθηκευτικών χώρων για αρχεία πολυμέσων και καταγραφής  λαμβάνοντας υπόψη τον  όγκο δεδομένων και τις ανάγκες πρόσβασης  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3251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Διαχείριση κόστους</a:t>
            </a:r>
          </a:p>
          <a:p>
            <a:pPr>
              <a:buClr>
                <a:schemeClr val="accent6">
                  <a:lumMod val="50000"/>
                </a:schemeClr>
              </a:buClr>
              <a:buNone/>
            </a:pPr>
            <a:r>
              <a:rPr lang="el-GR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Ανάπτυξη  παρακολούθησης μιας στρατηγικής τιμολόγησης που θα επιτρέπει στην εταιρία να διαχωρίζει τις χρεώσεις για επιχειρησιακές και εσωτερικές λειτουργίες καθώς και να αξιολογήσει την οικονομική διαφορά μεταξύ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και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on-premises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λύσεις</a:t>
            </a:r>
          </a:p>
          <a:p>
            <a:pPr>
              <a:buClr>
                <a:schemeClr val="accent6">
                  <a:lumMod val="50000"/>
                </a:schemeClr>
              </a:buClr>
              <a:buNone/>
            </a:pPr>
            <a:endParaRPr lang="el-GR" sz="20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None/>
            </a:pP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Παρακολούθηση και διαχείριση έργου </a:t>
            </a:r>
          </a:p>
          <a:p>
            <a:pPr>
              <a:buClr>
                <a:schemeClr val="accent6">
                  <a:lumMod val="50000"/>
                </a:schemeClr>
              </a:buClr>
              <a:buNone/>
            </a:pPr>
            <a:r>
              <a:rPr lang="el-GR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Διαχωρισμός έργου για αποδοτικότερη οργάνωση και παρακολούθησης προόδου και δημιουργία τεκμηρίωσης που περιλαμβάνει διαγράμματα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scripts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κοστολόγηση </a:t>
            </a:r>
            <a:endParaRPr lang="el-GR" sz="20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</a:t>
            </a:r>
            <a:r>
              <a:rPr lang="en-US" dirty="0" smtClean="0"/>
              <a:t> </a:t>
            </a:r>
            <a:r>
              <a:rPr lang="el-GR" dirty="0" smtClean="0"/>
              <a:t>Αρχιτεκτονικής </a:t>
            </a:r>
            <a:r>
              <a:rPr lang="en-US" dirty="0" smtClean="0"/>
              <a:t>Azure </a:t>
            </a:r>
            <a:r>
              <a:rPr lang="el-GR" dirty="0" smtClean="0"/>
              <a:t> </a:t>
            </a:r>
            <a:endParaRPr lang="el-G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2547039"/>
            <a:ext cx="3643337" cy="332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- TextBox"/>
          <p:cNvSpPr txBox="1"/>
          <p:nvPr/>
        </p:nvSpPr>
        <p:spPr>
          <a:xfrm>
            <a:off x="3929058" y="2643182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4071934" y="2643182"/>
            <a:ext cx="421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Χρήστες: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ε</a:t>
            </a:r>
            <a:r>
              <a:rPr lang="el-GR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ντάσσονται σε ένα σύστημα ταυτοποίησης 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Διαχειριστής και προγραμματιστές: </a:t>
            </a:r>
            <a:r>
              <a:rPr lang="el-GR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είναι ειδικοί ρόλοι που συμμετέχουν στην διαχείριση του συστήματος 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Multi-Factor Authentication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MFA)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l-GR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χρησιμοποιείται για την ασφάλεια , εξασφαλίζει την πρόσβαση με πολλαπλά επίπεδα ταυτοποίησης και εφαρμόζεται για εξωτερική πρόσβαση 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Entra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ID</a:t>
            </a:r>
            <a:r>
              <a:rPr lang="el-GR" sz="1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:κεντρικό </a:t>
            </a:r>
            <a:r>
              <a:rPr lang="el-GR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σύστημα ταυτοποίησης όπου συνδέεται με άλλες υπηρεσίες και συγχρονίζει χρήστες και ομάδες 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l-GR" dirty="0" smtClean="0"/>
              <a:t>    </a:t>
            </a:r>
            <a:endParaRPr lang="el-GR" dirty="0" smtClean="0"/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l-G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</a:t>
            </a:r>
            <a:r>
              <a:rPr lang="en-US" dirty="0" smtClean="0"/>
              <a:t> </a:t>
            </a:r>
            <a:r>
              <a:rPr lang="el-GR" dirty="0" smtClean="0"/>
              <a:t>Αρχιτεκτονικής </a:t>
            </a:r>
            <a:r>
              <a:rPr lang="en-US" dirty="0" smtClean="0"/>
              <a:t>Azure </a:t>
            </a:r>
            <a:r>
              <a:rPr lang="el-GR" dirty="0" smtClean="0"/>
              <a:t> </a:t>
            </a:r>
            <a:endParaRPr lang="el-G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2547039"/>
            <a:ext cx="3643337" cy="332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- TextBox"/>
          <p:cNvSpPr txBox="1"/>
          <p:nvPr/>
        </p:nvSpPr>
        <p:spPr>
          <a:xfrm>
            <a:off x="3929058" y="2643182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4071934" y="2641461"/>
            <a:ext cx="42148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Office 365 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l-GR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συνδέεται με το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Entra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ID </a:t>
            </a:r>
            <a:r>
              <a:rPr lang="el-GR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για τον έλεγχο πρόσβασης 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Azure App Service , Azure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DataBase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,Azure API Apps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l-GR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χρησιμοποιούν το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Entra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ID </a:t>
            </a:r>
            <a:r>
              <a:rPr lang="el-GR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για την διαχείριση ταυτοποίησης και πρόσβασης και περιλαμβάνουν συγχρονισμό χρηστών , ομάδων για την ομαλή συνεργασία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l-GR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Συνθήκες : </a:t>
            </a:r>
            <a:r>
              <a:rPr lang="el-GR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καθορίζονται συγκεκριμένες συνθήκες που ενεργοποιούνται σε περίπτωση εξωτερικής πρόσβασης ή άλλων συνθηκών  </a:t>
            </a:r>
            <a:endParaRPr lang="el-GR" sz="16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l-G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ΣΥΓΚΡΙΣΗ ΚΟΣΤΟΥΣ ΥΠΗΡΕΣΙΩΝ 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49488"/>
            <a:ext cx="7358113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Υπολογισμός Μηνιαίων Εξόδων </a:t>
            </a:r>
            <a:endParaRPr lang="el-G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3212" y="2249488"/>
            <a:ext cx="7599316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στικό">
  <a:themeElements>
    <a:clrScheme name="Αστικό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Αστικό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στικό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118</TotalTime>
  <Words>329</Words>
  <Application>Microsoft Office PowerPoint</Application>
  <PresentationFormat>Προβολή στην οθόνη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2" baseType="lpstr">
      <vt:lpstr>Αστικό</vt:lpstr>
      <vt:lpstr>ΣΕΕΕΕΕΕΕΕΕΕΕ</vt:lpstr>
      <vt:lpstr>ΜΕΛΗ ΟΜΑΔΑΣ 4</vt:lpstr>
      <vt:lpstr>ΣΤΟΧΟΙ ΥΛΟΠΟΙΗΣΗΣ</vt:lpstr>
      <vt:lpstr>Διαφάνεια 4</vt:lpstr>
      <vt:lpstr>Διαφάνεια 5</vt:lpstr>
      <vt:lpstr>Διάγραμμα Αρχιτεκτονικής Azure  </vt:lpstr>
      <vt:lpstr>Διάγραμμα Αρχιτεκτονικής Azure  </vt:lpstr>
      <vt:lpstr>ΣΥΓΚΡΙΣΗ ΚΟΣΤΟΥΣ ΥΠΗΡΕΣΙΩΝ </vt:lpstr>
      <vt:lpstr>Υπολογισμός Μηνιαίων Εξόδων </vt:lpstr>
      <vt:lpstr>ΕΠΕΡΧΟΜΕΝΕΣ ΑΛΛΑΓΕΣ</vt:lpstr>
      <vt:lpstr>ΤΕΛΟΣ!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HP  255 G8</dc:creator>
  <cp:lastModifiedBy>HP  255 G8</cp:lastModifiedBy>
  <cp:revision>14</cp:revision>
  <dcterms:created xsi:type="dcterms:W3CDTF">2024-11-06T16:50:36Z</dcterms:created>
  <dcterms:modified xsi:type="dcterms:W3CDTF">2024-11-06T19:07:12Z</dcterms:modified>
</cp:coreProperties>
</file>