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6CB43-9A67-41BA-B41D-D033B9DCE3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8ABD9-23C6-406B-B4AB-9E606D2286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Measuring the accelerating of our universe and everything in it</a:t>
          </a:r>
        </a:p>
      </dgm:t>
    </dgm:pt>
    <dgm:pt modelId="{9E756212-C340-4CC8-A6F6-BF90BA711ABA}" type="parTrans" cxnId="{BADBBCE6-130A-41CF-A752-14DA042707D9}">
      <dgm:prSet/>
      <dgm:spPr/>
      <dgm:t>
        <a:bodyPr/>
        <a:lstStyle/>
        <a:p>
          <a:endParaRPr lang="en-US"/>
        </a:p>
      </dgm:t>
    </dgm:pt>
    <dgm:pt modelId="{05E653DB-BB35-4210-B327-D16E2F94E7EA}" type="sibTrans" cxnId="{BADBBCE6-130A-41CF-A752-14DA042707D9}">
      <dgm:prSet/>
      <dgm:spPr/>
      <dgm:t>
        <a:bodyPr/>
        <a:lstStyle/>
        <a:p>
          <a:endParaRPr lang="en-US"/>
        </a:p>
      </dgm:t>
    </dgm:pt>
    <dgm:pt modelId="{3A1B1EC1-8B02-42F7-95FE-8099357DC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approximate age of the universe</a:t>
          </a:r>
        </a:p>
      </dgm:t>
    </dgm:pt>
    <dgm:pt modelId="{306D4988-0D6C-4EE5-863E-55A36A2A0189}" type="parTrans" cxnId="{92CA65BC-9CA3-40A5-9A33-350205579F20}">
      <dgm:prSet/>
      <dgm:spPr/>
      <dgm:t>
        <a:bodyPr/>
        <a:lstStyle/>
        <a:p>
          <a:endParaRPr lang="en-US"/>
        </a:p>
      </dgm:t>
    </dgm:pt>
    <dgm:pt modelId="{F8996E21-D488-4EF0-B3CD-A0BBE6A23E22}" type="sibTrans" cxnId="{92CA65BC-9CA3-40A5-9A33-350205579F20}">
      <dgm:prSet/>
      <dgm:spPr/>
      <dgm:t>
        <a:bodyPr/>
        <a:lstStyle/>
        <a:p>
          <a:endParaRPr lang="en-US"/>
        </a:p>
      </dgm:t>
    </dgm:pt>
    <dgm:pt modelId="{74824264-A629-4CBB-B695-C783B703EC41}" type="pres">
      <dgm:prSet presAssocID="{9846CB43-9A67-41BA-B41D-D033B9DCE302}" presName="root" presStyleCnt="0">
        <dgm:presLayoutVars>
          <dgm:dir/>
          <dgm:resizeHandles val="exact"/>
        </dgm:presLayoutVars>
      </dgm:prSet>
      <dgm:spPr/>
    </dgm:pt>
    <dgm:pt modelId="{DE9F14A0-1395-4935-AF92-C6381AAF8F85}" type="pres">
      <dgm:prSet presAssocID="{F0E8ABD9-23C6-406B-B4AB-9E606D2286E4}" presName="compNode" presStyleCnt="0"/>
      <dgm:spPr/>
    </dgm:pt>
    <dgm:pt modelId="{8C8DDF0C-522B-4FEF-BC84-B9BC6C382098}" type="pres">
      <dgm:prSet presAssocID="{F0E8ABD9-23C6-406B-B4AB-9E606D2286E4}" presName="bgRect" presStyleLbl="bgShp" presStyleIdx="0" presStyleCnt="2"/>
      <dgm:spPr/>
    </dgm:pt>
    <dgm:pt modelId="{2AF9F96C-6184-48FD-B0F2-8FE10D576F2E}" type="pres">
      <dgm:prSet presAssocID="{F0E8ABD9-23C6-406B-B4AB-9E606D2286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1CDEFFB5-D1FE-4992-A769-CD57E36D16ED}" type="pres">
      <dgm:prSet presAssocID="{F0E8ABD9-23C6-406B-B4AB-9E606D2286E4}" presName="spaceRect" presStyleCnt="0"/>
      <dgm:spPr/>
    </dgm:pt>
    <dgm:pt modelId="{B650EF66-F7B8-4E36-8F7D-1D1C82752348}" type="pres">
      <dgm:prSet presAssocID="{F0E8ABD9-23C6-406B-B4AB-9E606D2286E4}" presName="parTx" presStyleLbl="revTx" presStyleIdx="0" presStyleCnt="2">
        <dgm:presLayoutVars>
          <dgm:chMax val="0"/>
          <dgm:chPref val="0"/>
        </dgm:presLayoutVars>
      </dgm:prSet>
      <dgm:spPr/>
    </dgm:pt>
    <dgm:pt modelId="{028306CA-77DF-4812-8159-0410C3513C8E}" type="pres">
      <dgm:prSet presAssocID="{05E653DB-BB35-4210-B327-D16E2F94E7EA}" presName="sibTrans" presStyleCnt="0"/>
      <dgm:spPr/>
    </dgm:pt>
    <dgm:pt modelId="{EAB22D99-ED70-45C8-82A1-4F36966F6984}" type="pres">
      <dgm:prSet presAssocID="{3A1B1EC1-8B02-42F7-95FE-8099357DC721}" presName="compNode" presStyleCnt="0"/>
      <dgm:spPr/>
    </dgm:pt>
    <dgm:pt modelId="{417A33CF-6EFE-4E86-A480-65A222AF935E}" type="pres">
      <dgm:prSet presAssocID="{3A1B1EC1-8B02-42F7-95FE-8099357DC721}" presName="bgRect" presStyleLbl="bgShp" presStyleIdx="1" presStyleCnt="2"/>
      <dgm:spPr/>
    </dgm:pt>
    <dgm:pt modelId="{D6CDAA73-9D89-44FA-926C-5E9EF9A8B542}" type="pres">
      <dgm:prSet presAssocID="{3A1B1EC1-8B02-42F7-95FE-8099357DC7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8B36A8C-2132-4290-8013-9AF3424794CB}" type="pres">
      <dgm:prSet presAssocID="{3A1B1EC1-8B02-42F7-95FE-8099357DC721}" presName="spaceRect" presStyleCnt="0"/>
      <dgm:spPr/>
    </dgm:pt>
    <dgm:pt modelId="{E10086B4-02FA-40AD-A3C6-F6038BEB625D}" type="pres">
      <dgm:prSet presAssocID="{3A1B1EC1-8B02-42F7-95FE-8099357DC7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B71B1D-D3B3-4C11-AA0D-B8A01611D6CD}" type="presOf" srcId="{3A1B1EC1-8B02-42F7-95FE-8099357DC721}" destId="{E10086B4-02FA-40AD-A3C6-F6038BEB625D}" srcOrd="0" destOrd="0" presId="urn:microsoft.com/office/officeart/2018/2/layout/IconVerticalSolidList"/>
    <dgm:cxn modelId="{98D0B57F-6689-4A45-8213-43142DD75505}" type="presOf" srcId="{F0E8ABD9-23C6-406B-B4AB-9E606D2286E4}" destId="{B650EF66-F7B8-4E36-8F7D-1D1C82752348}" srcOrd="0" destOrd="0" presId="urn:microsoft.com/office/officeart/2018/2/layout/IconVerticalSolidList"/>
    <dgm:cxn modelId="{D10611AB-8D76-4C4D-B669-03F3937F6190}" type="presOf" srcId="{9846CB43-9A67-41BA-B41D-D033B9DCE302}" destId="{74824264-A629-4CBB-B695-C783B703EC41}" srcOrd="0" destOrd="0" presId="urn:microsoft.com/office/officeart/2018/2/layout/IconVerticalSolidList"/>
    <dgm:cxn modelId="{92CA65BC-9CA3-40A5-9A33-350205579F20}" srcId="{9846CB43-9A67-41BA-B41D-D033B9DCE302}" destId="{3A1B1EC1-8B02-42F7-95FE-8099357DC721}" srcOrd="1" destOrd="0" parTransId="{306D4988-0D6C-4EE5-863E-55A36A2A0189}" sibTransId="{F8996E21-D488-4EF0-B3CD-A0BBE6A23E22}"/>
    <dgm:cxn modelId="{BADBBCE6-130A-41CF-A752-14DA042707D9}" srcId="{9846CB43-9A67-41BA-B41D-D033B9DCE302}" destId="{F0E8ABD9-23C6-406B-B4AB-9E606D2286E4}" srcOrd="0" destOrd="0" parTransId="{9E756212-C340-4CC8-A6F6-BF90BA711ABA}" sibTransId="{05E653DB-BB35-4210-B327-D16E2F94E7EA}"/>
    <dgm:cxn modelId="{08D2A628-957C-4E9F-A92A-37AEEE8DF607}" type="presParOf" srcId="{74824264-A629-4CBB-B695-C783B703EC41}" destId="{DE9F14A0-1395-4935-AF92-C6381AAF8F85}" srcOrd="0" destOrd="0" presId="urn:microsoft.com/office/officeart/2018/2/layout/IconVerticalSolidList"/>
    <dgm:cxn modelId="{BBA92E78-BA2B-422D-8508-E1FA4C5041F9}" type="presParOf" srcId="{DE9F14A0-1395-4935-AF92-C6381AAF8F85}" destId="{8C8DDF0C-522B-4FEF-BC84-B9BC6C382098}" srcOrd="0" destOrd="0" presId="urn:microsoft.com/office/officeart/2018/2/layout/IconVerticalSolidList"/>
    <dgm:cxn modelId="{0AB0B331-C10C-4430-9958-51079204AA03}" type="presParOf" srcId="{DE9F14A0-1395-4935-AF92-C6381AAF8F85}" destId="{2AF9F96C-6184-48FD-B0F2-8FE10D576F2E}" srcOrd="1" destOrd="0" presId="urn:microsoft.com/office/officeart/2018/2/layout/IconVerticalSolidList"/>
    <dgm:cxn modelId="{840812E9-9261-486B-9CA1-81A47E084908}" type="presParOf" srcId="{DE9F14A0-1395-4935-AF92-C6381AAF8F85}" destId="{1CDEFFB5-D1FE-4992-A769-CD57E36D16ED}" srcOrd="2" destOrd="0" presId="urn:microsoft.com/office/officeart/2018/2/layout/IconVerticalSolidList"/>
    <dgm:cxn modelId="{961D3685-B33D-4D38-8D98-7B54F7DEF25D}" type="presParOf" srcId="{DE9F14A0-1395-4935-AF92-C6381AAF8F85}" destId="{B650EF66-F7B8-4E36-8F7D-1D1C82752348}" srcOrd="3" destOrd="0" presId="urn:microsoft.com/office/officeart/2018/2/layout/IconVerticalSolidList"/>
    <dgm:cxn modelId="{7DD8CF05-164F-4827-B469-6669C39E7E04}" type="presParOf" srcId="{74824264-A629-4CBB-B695-C783B703EC41}" destId="{028306CA-77DF-4812-8159-0410C3513C8E}" srcOrd="1" destOrd="0" presId="urn:microsoft.com/office/officeart/2018/2/layout/IconVerticalSolidList"/>
    <dgm:cxn modelId="{9DDC097D-A345-433B-B85F-B0287FB11EB5}" type="presParOf" srcId="{74824264-A629-4CBB-B695-C783B703EC41}" destId="{EAB22D99-ED70-45C8-82A1-4F36966F6984}" srcOrd="2" destOrd="0" presId="urn:microsoft.com/office/officeart/2018/2/layout/IconVerticalSolidList"/>
    <dgm:cxn modelId="{4B753C3E-6535-44DC-B93C-3D060B5931BB}" type="presParOf" srcId="{EAB22D99-ED70-45C8-82A1-4F36966F6984}" destId="{417A33CF-6EFE-4E86-A480-65A222AF935E}" srcOrd="0" destOrd="0" presId="urn:microsoft.com/office/officeart/2018/2/layout/IconVerticalSolidList"/>
    <dgm:cxn modelId="{31D59B75-45DC-472E-A20C-BD699723D0A6}" type="presParOf" srcId="{EAB22D99-ED70-45C8-82A1-4F36966F6984}" destId="{D6CDAA73-9D89-44FA-926C-5E9EF9A8B542}" srcOrd="1" destOrd="0" presId="urn:microsoft.com/office/officeart/2018/2/layout/IconVerticalSolidList"/>
    <dgm:cxn modelId="{7FFA719C-AD57-4732-AF8A-83F7E85EC838}" type="presParOf" srcId="{EAB22D99-ED70-45C8-82A1-4F36966F6984}" destId="{E8B36A8C-2132-4290-8013-9AF3424794CB}" srcOrd="2" destOrd="0" presId="urn:microsoft.com/office/officeart/2018/2/layout/IconVerticalSolidList"/>
    <dgm:cxn modelId="{0DDC27B4-7D3E-4F2B-9F5D-0EAB42B458BE}" type="presParOf" srcId="{EAB22D99-ED70-45C8-82A1-4F36966F6984}" destId="{E10086B4-02FA-40AD-A3C6-F6038BEB62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F8F9AD-8959-4050-A19A-66389D213D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0BB34A-DDC2-46E6-8FCE-95B21E8D615A}">
      <dgm:prSet/>
      <dgm:spPr/>
      <dgm:t>
        <a:bodyPr/>
        <a:lstStyle/>
        <a:p>
          <a:r>
            <a:rPr lang="en-US"/>
            <a:t>Hubble’s Constant: (km/s)/Mpc</a:t>
          </a:r>
        </a:p>
      </dgm:t>
    </dgm:pt>
    <dgm:pt modelId="{79FA534E-5291-4FBA-92C3-5E390AFAF00D}" type="parTrans" cxnId="{E182C6B4-1ECF-4CCF-96B3-154458FF1AA8}">
      <dgm:prSet/>
      <dgm:spPr/>
      <dgm:t>
        <a:bodyPr/>
        <a:lstStyle/>
        <a:p>
          <a:endParaRPr lang="en-US"/>
        </a:p>
      </dgm:t>
    </dgm:pt>
    <dgm:pt modelId="{2B5EDA0D-6F62-4B32-A4F9-12CABB71A3EF}" type="sibTrans" cxnId="{E182C6B4-1ECF-4CCF-96B3-154458FF1AA8}">
      <dgm:prSet/>
      <dgm:spPr/>
      <dgm:t>
        <a:bodyPr/>
        <a:lstStyle/>
        <a:p>
          <a:endParaRPr lang="en-US"/>
        </a:p>
      </dgm:t>
    </dgm:pt>
    <dgm:pt modelId="{3D0470E5-D993-4844-86B9-C03D29A09651}">
      <dgm:prSet/>
      <dgm:spPr/>
      <dgm:t>
        <a:bodyPr/>
        <a:lstStyle/>
        <a:p>
          <a:r>
            <a:rPr lang="en-US" dirty="0"/>
            <a:t>Distance between celestial bodies</a:t>
          </a:r>
        </a:p>
      </dgm:t>
    </dgm:pt>
    <dgm:pt modelId="{5240C668-D310-40D0-8752-C743EFA42089}" type="parTrans" cxnId="{7BE5949E-894A-4C0F-9C3D-7A0EFBE7DA85}">
      <dgm:prSet/>
      <dgm:spPr/>
      <dgm:t>
        <a:bodyPr/>
        <a:lstStyle/>
        <a:p>
          <a:endParaRPr lang="en-US"/>
        </a:p>
      </dgm:t>
    </dgm:pt>
    <dgm:pt modelId="{1639A121-3BA8-4FE1-8299-F6C244F1ACA5}" type="sibTrans" cxnId="{7BE5949E-894A-4C0F-9C3D-7A0EFBE7DA85}">
      <dgm:prSet/>
      <dgm:spPr/>
      <dgm:t>
        <a:bodyPr/>
        <a:lstStyle/>
        <a:p>
          <a:endParaRPr lang="en-US"/>
        </a:p>
      </dgm:t>
    </dgm:pt>
    <dgm:pt modelId="{FEDD959D-EE5D-4A99-8F47-2316B1931B40}">
      <dgm:prSet/>
      <dgm:spPr/>
      <dgm:t>
        <a:bodyPr/>
        <a:lstStyle/>
        <a:p>
          <a:r>
            <a:rPr lang="en-US"/>
            <a:t>Velocity at which galaxies are moving</a:t>
          </a:r>
        </a:p>
      </dgm:t>
    </dgm:pt>
    <dgm:pt modelId="{26223C29-C06A-4334-A6C1-A65DA36D91EC}" type="parTrans" cxnId="{A9C86BF4-6FC1-4AC9-9394-EA75BDA95000}">
      <dgm:prSet/>
      <dgm:spPr/>
      <dgm:t>
        <a:bodyPr/>
        <a:lstStyle/>
        <a:p>
          <a:endParaRPr lang="en-US"/>
        </a:p>
      </dgm:t>
    </dgm:pt>
    <dgm:pt modelId="{7B325F0D-E578-452E-A421-2B303A69D912}" type="sibTrans" cxnId="{A9C86BF4-6FC1-4AC9-9394-EA75BDA95000}">
      <dgm:prSet/>
      <dgm:spPr/>
      <dgm:t>
        <a:bodyPr/>
        <a:lstStyle/>
        <a:p>
          <a:endParaRPr lang="en-US"/>
        </a:p>
      </dgm:t>
    </dgm:pt>
    <dgm:pt modelId="{AEA25E32-0274-4FC9-BBA4-2F46FCDD7BCA}">
      <dgm:prSet/>
      <dgm:spPr/>
      <dgm:t>
        <a:bodyPr/>
        <a:lstStyle/>
        <a:p>
          <a:r>
            <a:rPr lang="en-US"/>
            <a:t>Using data from Tonry et al.2003 coding file</a:t>
          </a:r>
        </a:p>
      </dgm:t>
    </dgm:pt>
    <dgm:pt modelId="{3D4D6D26-111B-4DD6-9E83-20E1CF140871}" type="parTrans" cxnId="{3D4C933E-D9EE-4245-8D49-D608BC87D539}">
      <dgm:prSet/>
      <dgm:spPr/>
      <dgm:t>
        <a:bodyPr/>
        <a:lstStyle/>
        <a:p>
          <a:endParaRPr lang="en-US"/>
        </a:p>
      </dgm:t>
    </dgm:pt>
    <dgm:pt modelId="{E9C03CA9-3267-4472-8B80-D3F16244AC4E}" type="sibTrans" cxnId="{3D4C933E-D9EE-4245-8D49-D608BC87D539}">
      <dgm:prSet/>
      <dgm:spPr/>
      <dgm:t>
        <a:bodyPr/>
        <a:lstStyle/>
        <a:p>
          <a:endParaRPr lang="en-US"/>
        </a:p>
      </dgm:t>
    </dgm:pt>
    <dgm:pt modelId="{6EC6213A-601F-9941-A4DC-2558426A54DB}" type="pres">
      <dgm:prSet presAssocID="{09F8F9AD-8959-4050-A19A-66389D213DBF}" presName="linear" presStyleCnt="0">
        <dgm:presLayoutVars>
          <dgm:animLvl val="lvl"/>
          <dgm:resizeHandles val="exact"/>
        </dgm:presLayoutVars>
      </dgm:prSet>
      <dgm:spPr/>
    </dgm:pt>
    <dgm:pt modelId="{5AE66C34-B23C-1643-BF63-807441D0520D}" type="pres">
      <dgm:prSet presAssocID="{F60BB34A-DDC2-46E6-8FCE-95B21E8D61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E3988E-C40F-2747-81A7-A8A493AB9309}" type="pres">
      <dgm:prSet presAssocID="{2B5EDA0D-6F62-4B32-A4F9-12CABB71A3EF}" presName="spacer" presStyleCnt="0"/>
      <dgm:spPr/>
    </dgm:pt>
    <dgm:pt modelId="{5819EA6F-2077-E94C-AA42-2B68448F20BC}" type="pres">
      <dgm:prSet presAssocID="{3D0470E5-D993-4844-86B9-C03D29A096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74A7B5-FF73-3547-A1C0-7E0835E6777E}" type="pres">
      <dgm:prSet presAssocID="{1639A121-3BA8-4FE1-8299-F6C244F1ACA5}" presName="spacer" presStyleCnt="0"/>
      <dgm:spPr/>
    </dgm:pt>
    <dgm:pt modelId="{C9CF3B9F-3A56-0844-B922-C9C2D3337298}" type="pres">
      <dgm:prSet presAssocID="{FEDD959D-EE5D-4A99-8F47-2316B1931B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2460C0-0E68-FF4F-B20E-ADC3954B9D7D}" type="pres">
      <dgm:prSet presAssocID="{7B325F0D-E578-452E-A421-2B303A69D912}" presName="spacer" presStyleCnt="0"/>
      <dgm:spPr/>
    </dgm:pt>
    <dgm:pt modelId="{93836979-3E6B-9840-8BC8-BCEDEC4AB7AE}" type="pres">
      <dgm:prSet presAssocID="{AEA25E32-0274-4FC9-BBA4-2F46FCDD7B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606B04-3DD9-B141-8BF1-2E23CE742525}" type="presOf" srcId="{F60BB34A-DDC2-46E6-8FCE-95B21E8D615A}" destId="{5AE66C34-B23C-1643-BF63-807441D0520D}" srcOrd="0" destOrd="0" presId="urn:microsoft.com/office/officeart/2005/8/layout/vList2"/>
    <dgm:cxn modelId="{26910C32-2B8A-904C-8516-34590983D9F8}" type="presOf" srcId="{FEDD959D-EE5D-4A99-8F47-2316B1931B40}" destId="{C9CF3B9F-3A56-0844-B922-C9C2D3337298}" srcOrd="0" destOrd="0" presId="urn:microsoft.com/office/officeart/2005/8/layout/vList2"/>
    <dgm:cxn modelId="{3D4C933E-D9EE-4245-8D49-D608BC87D539}" srcId="{09F8F9AD-8959-4050-A19A-66389D213DBF}" destId="{AEA25E32-0274-4FC9-BBA4-2F46FCDD7BCA}" srcOrd="3" destOrd="0" parTransId="{3D4D6D26-111B-4DD6-9E83-20E1CF140871}" sibTransId="{E9C03CA9-3267-4472-8B80-D3F16244AC4E}"/>
    <dgm:cxn modelId="{6E0B3F65-B685-F140-9A64-0920508E1949}" type="presOf" srcId="{AEA25E32-0274-4FC9-BBA4-2F46FCDD7BCA}" destId="{93836979-3E6B-9840-8BC8-BCEDEC4AB7AE}" srcOrd="0" destOrd="0" presId="urn:microsoft.com/office/officeart/2005/8/layout/vList2"/>
    <dgm:cxn modelId="{7BE5949E-894A-4C0F-9C3D-7A0EFBE7DA85}" srcId="{09F8F9AD-8959-4050-A19A-66389D213DBF}" destId="{3D0470E5-D993-4844-86B9-C03D29A09651}" srcOrd="1" destOrd="0" parTransId="{5240C668-D310-40D0-8752-C743EFA42089}" sibTransId="{1639A121-3BA8-4FE1-8299-F6C244F1ACA5}"/>
    <dgm:cxn modelId="{E182C6B4-1ECF-4CCF-96B3-154458FF1AA8}" srcId="{09F8F9AD-8959-4050-A19A-66389D213DBF}" destId="{F60BB34A-DDC2-46E6-8FCE-95B21E8D615A}" srcOrd="0" destOrd="0" parTransId="{79FA534E-5291-4FBA-92C3-5E390AFAF00D}" sibTransId="{2B5EDA0D-6F62-4B32-A4F9-12CABB71A3EF}"/>
    <dgm:cxn modelId="{F0D3F0C1-406A-194F-AECD-15E2BD4ED6AF}" type="presOf" srcId="{3D0470E5-D993-4844-86B9-C03D29A09651}" destId="{5819EA6F-2077-E94C-AA42-2B68448F20BC}" srcOrd="0" destOrd="0" presId="urn:microsoft.com/office/officeart/2005/8/layout/vList2"/>
    <dgm:cxn modelId="{A9C86BF4-6FC1-4AC9-9394-EA75BDA95000}" srcId="{09F8F9AD-8959-4050-A19A-66389D213DBF}" destId="{FEDD959D-EE5D-4A99-8F47-2316B1931B40}" srcOrd="2" destOrd="0" parTransId="{26223C29-C06A-4334-A6C1-A65DA36D91EC}" sibTransId="{7B325F0D-E578-452E-A421-2B303A69D912}"/>
    <dgm:cxn modelId="{FB6880F5-4347-944B-A95C-234C79B9ADAE}" type="presOf" srcId="{09F8F9AD-8959-4050-A19A-66389D213DBF}" destId="{6EC6213A-601F-9941-A4DC-2558426A54DB}" srcOrd="0" destOrd="0" presId="urn:microsoft.com/office/officeart/2005/8/layout/vList2"/>
    <dgm:cxn modelId="{57D724C2-1334-1A41-8CBA-DC3C0D96E06F}" type="presParOf" srcId="{6EC6213A-601F-9941-A4DC-2558426A54DB}" destId="{5AE66C34-B23C-1643-BF63-807441D0520D}" srcOrd="0" destOrd="0" presId="urn:microsoft.com/office/officeart/2005/8/layout/vList2"/>
    <dgm:cxn modelId="{69C54174-81B2-A446-BD13-C446C2F7714B}" type="presParOf" srcId="{6EC6213A-601F-9941-A4DC-2558426A54DB}" destId="{B1E3988E-C40F-2747-81A7-A8A493AB9309}" srcOrd="1" destOrd="0" presId="urn:microsoft.com/office/officeart/2005/8/layout/vList2"/>
    <dgm:cxn modelId="{5D1D5D3A-6FFD-EB4D-A067-0CDB8C7E6EDE}" type="presParOf" srcId="{6EC6213A-601F-9941-A4DC-2558426A54DB}" destId="{5819EA6F-2077-E94C-AA42-2B68448F20BC}" srcOrd="2" destOrd="0" presId="urn:microsoft.com/office/officeart/2005/8/layout/vList2"/>
    <dgm:cxn modelId="{B089CCBA-3B57-8842-90AE-F25EC81CE5D5}" type="presParOf" srcId="{6EC6213A-601F-9941-A4DC-2558426A54DB}" destId="{0474A7B5-FF73-3547-A1C0-7E0835E6777E}" srcOrd="3" destOrd="0" presId="urn:microsoft.com/office/officeart/2005/8/layout/vList2"/>
    <dgm:cxn modelId="{EE77AE7C-F1ED-9549-A32B-C26C219D5399}" type="presParOf" srcId="{6EC6213A-601F-9941-A4DC-2558426A54DB}" destId="{C9CF3B9F-3A56-0844-B922-C9C2D3337298}" srcOrd="4" destOrd="0" presId="urn:microsoft.com/office/officeart/2005/8/layout/vList2"/>
    <dgm:cxn modelId="{B195CECF-33CC-9648-A71F-4FDAA8798E72}" type="presParOf" srcId="{6EC6213A-601F-9941-A4DC-2558426A54DB}" destId="{1B2460C0-0E68-FF4F-B20E-ADC3954B9D7D}" srcOrd="5" destOrd="0" presId="urn:microsoft.com/office/officeart/2005/8/layout/vList2"/>
    <dgm:cxn modelId="{681F4D6A-DE21-FD45-BCCB-8953E3A65D5D}" type="presParOf" srcId="{6EC6213A-601F-9941-A4DC-2558426A54DB}" destId="{93836979-3E6B-9840-8BC8-BCEDEC4AB7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1FDAE-CE81-4FB8-BFFA-4D21AA4B9B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300577-0DF6-4AD4-81E3-436B1C9E8BB8}">
      <dgm:prSet/>
      <dgm:spPr/>
      <dgm:t>
        <a:bodyPr/>
        <a:lstStyle/>
        <a:p>
          <a:r>
            <a:rPr lang="en-US"/>
            <a:t>Selecting a section of code to display on a distance by velocity graph </a:t>
          </a:r>
        </a:p>
      </dgm:t>
    </dgm:pt>
    <dgm:pt modelId="{169AF73D-6BF9-41BF-AF8D-D5C0250CC09F}" type="parTrans" cxnId="{FA87BF27-B742-40FF-98B8-CC2D9E8BDCF4}">
      <dgm:prSet/>
      <dgm:spPr/>
      <dgm:t>
        <a:bodyPr/>
        <a:lstStyle/>
        <a:p>
          <a:endParaRPr lang="en-US"/>
        </a:p>
      </dgm:t>
    </dgm:pt>
    <dgm:pt modelId="{D6008F34-6103-4B92-963D-B2A5541BB422}" type="sibTrans" cxnId="{FA87BF27-B742-40FF-98B8-CC2D9E8BDCF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B33BFC-CE06-472C-A604-84D29D323CD5}">
      <dgm:prSet/>
      <dgm:spPr/>
      <dgm:t>
        <a:bodyPr/>
        <a:lstStyle/>
        <a:p>
          <a:r>
            <a:rPr lang="en-US"/>
            <a:t>Calculating the line of best fit</a:t>
          </a:r>
        </a:p>
      </dgm:t>
    </dgm:pt>
    <dgm:pt modelId="{10D1F4C5-8B24-4036-B78C-0B334E936194}" type="parTrans" cxnId="{B807F0FE-7F02-4B4D-8CD3-AE54B514D4B0}">
      <dgm:prSet/>
      <dgm:spPr/>
      <dgm:t>
        <a:bodyPr/>
        <a:lstStyle/>
        <a:p>
          <a:endParaRPr lang="en-US"/>
        </a:p>
      </dgm:t>
    </dgm:pt>
    <dgm:pt modelId="{4124E91B-4662-4A76-8316-9B6B7B4DBD4B}" type="sibTrans" cxnId="{B807F0FE-7F02-4B4D-8CD3-AE54B514D4B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D9B69D9-6DE7-4ED4-BC58-7A4ED50F5CAF}">
      <dgm:prSet/>
      <dgm:spPr/>
      <dgm:t>
        <a:bodyPr/>
        <a:lstStyle/>
        <a:p>
          <a:r>
            <a:rPr lang="en-US"/>
            <a:t>Calculating the slope of said line</a:t>
          </a:r>
        </a:p>
      </dgm:t>
    </dgm:pt>
    <dgm:pt modelId="{56A3857B-BF94-4EB8-BDAD-04C290BE0204}" type="parTrans" cxnId="{03926357-F51E-4F6B-9221-17F5219E4145}">
      <dgm:prSet/>
      <dgm:spPr/>
      <dgm:t>
        <a:bodyPr/>
        <a:lstStyle/>
        <a:p>
          <a:endParaRPr lang="en-US"/>
        </a:p>
      </dgm:t>
    </dgm:pt>
    <dgm:pt modelId="{02DE5B18-8B62-4546-A801-8053ED90003F}" type="sibTrans" cxnId="{03926357-F51E-4F6B-9221-17F5219E414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60048A-8834-4DE0-9ECF-FB60593BA8A7}">
      <dgm:prSet/>
      <dgm:spPr/>
      <dgm:t>
        <a:bodyPr/>
        <a:lstStyle/>
        <a:p>
          <a:r>
            <a:rPr lang="en-US"/>
            <a:t>Using slope to estimate the Hubble Constant</a:t>
          </a:r>
        </a:p>
      </dgm:t>
    </dgm:pt>
    <dgm:pt modelId="{5C693F2B-29F3-4AC7-8645-188B6C31A757}" type="parTrans" cxnId="{475E9C12-185A-4A8C-92ED-B4F4E358B28C}">
      <dgm:prSet/>
      <dgm:spPr/>
      <dgm:t>
        <a:bodyPr/>
        <a:lstStyle/>
        <a:p>
          <a:endParaRPr lang="en-US"/>
        </a:p>
      </dgm:t>
    </dgm:pt>
    <dgm:pt modelId="{318B2DF6-E4B8-4C47-A3DE-111B9DD4CB04}" type="sibTrans" cxnId="{475E9C12-185A-4A8C-92ED-B4F4E358B28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2FAB310-1ABE-A04C-BA01-426E93C15249}" type="pres">
      <dgm:prSet presAssocID="{6161FDAE-CE81-4FB8-BFFA-4D21AA4B9B8B}" presName="Name0" presStyleCnt="0">
        <dgm:presLayoutVars>
          <dgm:animLvl val="lvl"/>
          <dgm:resizeHandles val="exact"/>
        </dgm:presLayoutVars>
      </dgm:prSet>
      <dgm:spPr/>
    </dgm:pt>
    <dgm:pt modelId="{7AF9AE7A-4F0E-DB4C-B8EC-32BD4CF27C33}" type="pres">
      <dgm:prSet presAssocID="{64300577-0DF6-4AD4-81E3-436B1C9E8BB8}" presName="compositeNode" presStyleCnt="0">
        <dgm:presLayoutVars>
          <dgm:bulletEnabled val="1"/>
        </dgm:presLayoutVars>
      </dgm:prSet>
      <dgm:spPr/>
    </dgm:pt>
    <dgm:pt modelId="{C5BDC707-6176-854E-B268-C598B66A1FD6}" type="pres">
      <dgm:prSet presAssocID="{64300577-0DF6-4AD4-81E3-436B1C9E8BB8}" presName="bgRect" presStyleLbl="bgAccFollowNode1" presStyleIdx="0" presStyleCnt="4"/>
      <dgm:spPr/>
    </dgm:pt>
    <dgm:pt modelId="{7F5D3AB4-354A-934C-A0C5-6A99F2E61DEC}" type="pres">
      <dgm:prSet presAssocID="{D6008F34-6103-4B92-963D-B2A5541BB4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79C6B60-A6E3-C94C-B21D-663CE33D349F}" type="pres">
      <dgm:prSet presAssocID="{64300577-0DF6-4AD4-81E3-436B1C9E8BB8}" presName="bottomLine" presStyleLbl="alignNode1" presStyleIdx="1" presStyleCnt="8">
        <dgm:presLayoutVars/>
      </dgm:prSet>
      <dgm:spPr/>
    </dgm:pt>
    <dgm:pt modelId="{6D9938E9-91EC-4C49-A410-E2A16C439F6B}" type="pres">
      <dgm:prSet presAssocID="{64300577-0DF6-4AD4-81E3-436B1C9E8BB8}" presName="nodeText" presStyleLbl="bgAccFollowNode1" presStyleIdx="0" presStyleCnt="4">
        <dgm:presLayoutVars>
          <dgm:bulletEnabled val="1"/>
        </dgm:presLayoutVars>
      </dgm:prSet>
      <dgm:spPr/>
    </dgm:pt>
    <dgm:pt modelId="{A944F9E7-CBAE-8C46-8F5E-C73A7B25D44C}" type="pres">
      <dgm:prSet presAssocID="{D6008F34-6103-4B92-963D-B2A5541BB422}" presName="sibTrans" presStyleCnt="0"/>
      <dgm:spPr/>
    </dgm:pt>
    <dgm:pt modelId="{9B080403-BCE6-A44B-93F6-03EB07815F33}" type="pres">
      <dgm:prSet presAssocID="{54B33BFC-CE06-472C-A604-84D29D323CD5}" presName="compositeNode" presStyleCnt="0">
        <dgm:presLayoutVars>
          <dgm:bulletEnabled val="1"/>
        </dgm:presLayoutVars>
      </dgm:prSet>
      <dgm:spPr/>
    </dgm:pt>
    <dgm:pt modelId="{33EAEAFC-AF04-A540-882B-33C59C9C3052}" type="pres">
      <dgm:prSet presAssocID="{54B33BFC-CE06-472C-A604-84D29D323CD5}" presName="bgRect" presStyleLbl="bgAccFollowNode1" presStyleIdx="1" presStyleCnt="4"/>
      <dgm:spPr/>
    </dgm:pt>
    <dgm:pt modelId="{65C023B7-F387-A340-8B8B-C381D357F355}" type="pres">
      <dgm:prSet presAssocID="{4124E91B-4662-4A76-8316-9B6B7B4DBD4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D0243E6-50D5-3741-9518-D92CDDD366FA}" type="pres">
      <dgm:prSet presAssocID="{54B33BFC-CE06-472C-A604-84D29D323CD5}" presName="bottomLine" presStyleLbl="alignNode1" presStyleIdx="3" presStyleCnt="8">
        <dgm:presLayoutVars/>
      </dgm:prSet>
      <dgm:spPr/>
    </dgm:pt>
    <dgm:pt modelId="{C627780F-A623-EE41-A693-B760F3B581BB}" type="pres">
      <dgm:prSet presAssocID="{54B33BFC-CE06-472C-A604-84D29D323CD5}" presName="nodeText" presStyleLbl="bgAccFollowNode1" presStyleIdx="1" presStyleCnt="4">
        <dgm:presLayoutVars>
          <dgm:bulletEnabled val="1"/>
        </dgm:presLayoutVars>
      </dgm:prSet>
      <dgm:spPr/>
    </dgm:pt>
    <dgm:pt modelId="{3114248E-23FB-1145-BE8E-ED6B21EF9308}" type="pres">
      <dgm:prSet presAssocID="{4124E91B-4662-4A76-8316-9B6B7B4DBD4B}" presName="sibTrans" presStyleCnt="0"/>
      <dgm:spPr/>
    </dgm:pt>
    <dgm:pt modelId="{7073CDE4-5AAF-0546-9B1C-E2AC0498E67A}" type="pres">
      <dgm:prSet presAssocID="{DD9B69D9-6DE7-4ED4-BC58-7A4ED50F5CAF}" presName="compositeNode" presStyleCnt="0">
        <dgm:presLayoutVars>
          <dgm:bulletEnabled val="1"/>
        </dgm:presLayoutVars>
      </dgm:prSet>
      <dgm:spPr/>
    </dgm:pt>
    <dgm:pt modelId="{29982103-B337-6844-AD4E-D2A5E31C5082}" type="pres">
      <dgm:prSet presAssocID="{DD9B69D9-6DE7-4ED4-BC58-7A4ED50F5CAF}" presName="bgRect" presStyleLbl="bgAccFollowNode1" presStyleIdx="2" presStyleCnt="4"/>
      <dgm:spPr/>
    </dgm:pt>
    <dgm:pt modelId="{1FF95D23-C6C5-F547-8AA2-12E686815274}" type="pres">
      <dgm:prSet presAssocID="{02DE5B18-8B62-4546-A801-8053ED90003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B2727F3-1074-8A48-9241-D6A824562447}" type="pres">
      <dgm:prSet presAssocID="{DD9B69D9-6DE7-4ED4-BC58-7A4ED50F5CAF}" presName="bottomLine" presStyleLbl="alignNode1" presStyleIdx="5" presStyleCnt="8">
        <dgm:presLayoutVars/>
      </dgm:prSet>
      <dgm:spPr/>
    </dgm:pt>
    <dgm:pt modelId="{073577D3-8E35-9B4F-96BF-E744A9383E7E}" type="pres">
      <dgm:prSet presAssocID="{DD9B69D9-6DE7-4ED4-BC58-7A4ED50F5CAF}" presName="nodeText" presStyleLbl="bgAccFollowNode1" presStyleIdx="2" presStyleCnt="4">
        <dgm:presLayoutVars>
          <dgm:bulletEnabled val="1"/>
        </dgm:presLayoutVars>
      </dgm:prSet>
      <dgm:spPr/>
    </dgm:pt>
    <dgm:pt modelId="{AC2C5DDA-2C86-6344-BD4B-7CE848AAF16D}" type="pres">
      <dgm:prSet presAssocID="{02DE5B18-8B62-4546-A801-8053ED90003F}" presName="sibTrans" presStyleCnt="0"/>
      <dgm:spPr/>
    </dgm:pt>
    <dgm:pt modelId="{6B9313B7-11A4-3A42-ABDC-5EFC26F8BEFE}" type="pres">
      <dgm:prSet presAssocID="{9B60048A-8834-4DE0-9ECF-FB60593BA8A7}" presName="compositeNode" presStyleCnt="0">
        <dgm:presLayoutVars>
          <dgm:bulletEnabled val="1"/>
        </dgm:presLayoutVars>
      </dgm:prSet>
      <dgm:spPr/>
    </dgm:pt>
    <dgm:pt modelId="{BE27147D-342A-DB47-BF05-7DF8E0382E04}" type="pres">
      <dgm:prSet presAssocID="{9B60048A-8834-4DE0-9ECF-FB60593BA8A7}" presName="bgRect" presStyleLbl="bgAccFollowNode1" presStyleIdx="3" presStyleCnt="4"/>
      <dgm:spPr/>
    </dgm:pt>
    <dgm:pt modelId="{B23F58EB-0533-5C42-88D6-C891651D82BB}" type="pres">
      <dgm:prSet presAssocID="{318B2DF6-E4B8-4C47-A3DE-111B9DD4CB0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A3209D9-73F6-914E-BB5B-3B1C79C20E56}" type="pres">
      <dgm:prSet presAssocID="{9B60048A-8834-4DE0-9ECF-FB60593BA8A7}" presName="bottomLine" presStyleLbl="alignNode1" presStyleIdx="7" presStyleCnt="8">
        <dgm:presLayoutVars/>
      </dgm:prSet>
      <dgm:spPr/>
    </dgm:pt>
    <dgm:pt modelId="{E2E2F582-5BE3-3347-8090-198209BE5B40}" type="pres">
      <dgm:prSet presAssocID="{9B60048A-8834-4DE0-9ECF-FB60593BA8A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75E9C12-185A-4A8C-92ED-B4F4E358B28C}" srcId="{6161FDAE-CE81-4FB8-BFFA-4D21AA4B9B8B}" destId="{9B60048A-8834-4DE0-9ECF-FB60593BA8A7}" srcOrd="3" destOrd="0" parTransId="{5C693F2B-29F3-4AC7-8645-188B6C31A757}" sibTransId="{318B2DF6-E4B8-4C47-A3DE-111B9DD4CB04}"/>
    <dgm:cxn modelId="{FA87BF27-B742-40FF-98B8-CC2D9E8BDCF4}" srcId="{6161FDAE-CE81-4FB8-BFFA-4D21AA4B9B8B}" destId="{64300577-0DF6-4AD4-81E3-436B1C9E8BB8}" srcOrd="0" destOrd="0" parTransId="{169AF73D-6BF9-41BF-AF8D-D5C0250CC09F}" sibTransId="{D6008F34-6103-4B92-963D-B2A5541BB422}"/>
    <dgm:cxn modelId="{D7708F28-F0B0-9C47-9384-23ED33B4E18D}" type="presOf" srcId="{D6008F34-6103-4B92-963D-B2A5541BB422}" destId="{7F5D3AB4-354A-934C-A0C5-6A99F2E61DEC}" srcOrd="0" destOrd="0" presId="urn:microsoft.com/office/officeart/2016/7/layout/BasicLinearProcessNumbered"/>
    <dgm:cxn modelId="{E95FF737-0636-F642-90B3-7A96CB6E70C1}" type="presOf" srcId="{9B60048A-8834-4DE0-9ECF-FB60593BA8A7}" destId="{BE27147D-342A-DB47-BF05-7DF8E0382E04}" srcOrd="0" destOrd="0" presId="urn:microsoft.com/office/officeart/2016/7/layout/BasicLinearProcessNumbered"/>
    <dgm:cxn modelId="{FA242F3D-054F-7243-B7F4-FA7BB04BC61E}" type="presOf" srcId="{64300577-0DF6-4AD4-81E3-436B1C9E8BB8}" destId="{6D9938E9-91EC-4C49-A410-E2A16C439F6B}" srcOrd="1" destOrd="0" presId="urn:microsoft.com/office/officeart/2016/7/layout/BasicLinearProcessNumbered"/>
    <dgm:cxn modelId="{309A9140-8437-4344-B4B7-AA80781E9DD2}" type="presOf" srcId="{6161FDAE-CE81-4FB8-BFFA-4D21AA4B9B8B}" destId="{52FAB310-1ABE-A04C-BA01-426E93C15249}" srcOrd="0" destOrd="0" presId="urn:microsoft.com/office/officeart/2016/7/layout/BasicLinearProcessNumbered"/>
    <dgm:cxn modelId="{95E63F45-9651-C946-98F0-A2B655D1D6A2}" type="presOf" srcId="{54B33BFC-CE06-472C-A604-84D29D323CD5}" destId="{C627780F-A623-EE41-A693-B760F3B581BB}" srcOrd="1" destOrd="0" presId="urn:microsoft.com/office/officeart/2016/7/layout/BasicLinearProcessNumbered"/>
    <dgm:cxn modelId="{03926357-F51E-4F6B-9221-17F5219E4145}" srcId="{6161FDAE-CE81-4FB8-BFFA-4D21AA4B9B8B}" destId="{DD9B69D9-6DE7-4ED4-BC58-7A4ED50F5CAF}" srcOrd="2" destOrd="0" parTransId="{56A3857B-BF94-4EB8-BDAD-04C290BE0204}" sibTransId="{02DE5B18-8B62-4546-A801-8053ED90003F}"/>
    <dgm:cxn modelId="{C90F9B6D-C5A8-7C4F-AEF1-DAB1799EE551}" type="presOf" srcId="{DD9B69D9-6DE7-4ED4-BC58-7A4ED50F5CAF}" destId="{29982103-B337-6844-AD4E-D2A5E31C5082}" srcOrd="0" destOrd="0" presId="urn:microsoft.com/office/officeart/2016/7/layout/BasicLinearProcessNumbered"/>
    <dgm:cxn modelId="{123A89A0-DD6C-544E-B31E-4F109D8C5C6A}" type="presOf" srcId="{318B2DF6-E4B8-4C47-A3DE-111B9DD4CB04}" destId="{B23F58EB-0533-5C42-88D6-C891651D82BB}" srcOrd="0" destOrd="0" presId="urn:microsoft.com/office/officeart/2016/7/layout/BasicLinearProcessNumbered"/>
    <dgm:cxn modelId="{47533CA2-626B-2344-B4F1-C29DADCDAEE4}" type="presOf" srcId="{54B33BFC-CE06-472C-A604-84D29D323CD5}" destId="{33EAEAFC-AF04-A540-882B-33C59C9C3052}" srcOrd="0" destOrd="0" presId="urn:microsoft.com/office/officeart/2016/7/layout/BasicLinearProcessNumbered"/>
    <dgm:cxn modelId="{69E2DCA8-DD35-224E-85F9-6620A95A3B92}" type="presOf" srcId="{DD9B69D9-6DE7-4ED4-BC58-7A4ED50F5CAF}" destId="{073577D3-8E35-9B4F-96BF-E744A9383E7E}" srcOrd="1" destOrd="0" presId="urn:microsoft.com/office/officeart/2016/7/layout/BasicLinearProcessNumbered"/>
    <dgm:cxn modelId="{DCD5A6C2-CC36-3440-AA1B-5B051BAA9432}" type="presOf" srcId="{02DE5B18-8B62-4546-A801-8053ED90003F}" destId="{1FF95D23-C6C5-F547-8AA2-12E686815274}" srcOrd="0" destOrd="0" presId="urn:microsoft.com/office/officeart/2016/7/layout/BasicLinearProcessNumbered"/>
    <dgm:cxn modelId="{68E39CC4-D48D-3142-83C8-E17CC2680DA7}" type="presOf" srcId="{9B60048A-8834-4DE0-9ECF-FB60593BA8A7}" destId="{E2E2F582-5BE3-3347-8090-198209BE5B40}" srcOrd="1" destOrd="0" presId="urn:microsoft.com/office/officeart/2016/7/layout/BasicLinearProcessNumbered"/>
    <dgm:cxn modelId="{57F1EBDC-4283-0340-BB4D-11BAB980DDB9}" type="presOf" srcId="{4124E91B-4662-4A76-8316-9B6B7B4DBD4B}" destId="{65C023B7-F387-A340-8B8B-C381D357F355}" srcOrd="0" destOrd="0" presId="urn:microsoft.com/office/officeart/2016/7/layout/BasicLinearProcessNumbered"/>
    <dgm:cxn modelId="{12F46EFD-C12B-CF49-9CA9-1C1447253B42}" type="presOf" srcId="{64300577-0DF6-4AD4-81E3-436B1C9E8BB8}" destId="{C5BDC707-6176-854E-B268-C598B66A1FD6}" srcOrd="0" destOrd="0" presId="urn:microsoft.com/office/officeart/2016/7/layout/BasicLinearProcessNumbered"/>
    <dgm:cxn modelId="{B807F0FE-7F02-4B4D-8CD3-AE54B514D4B0}" srcId="{6161FDAE-CE81-4FB8-BFFA-4D21AA4B9B8B}" destId="{54B33BFC-CE06-472C-A604-84D29D323CD5}" srcOrd="1" destOrd="0" parTransId="{10D1F4C5-8B24-4036-B78C-0B334E936194}" sibTransId="{4124E91B-4662-4A76-8316-9B6B7B4DBD4B}"/>
    <dgm:cxn modelId="{9542837C-DC25-EF40-9960-601593CCA547}" type="presParOf" srcId="{52FAB310-1ABE-A04C-BA01-426E93C15249}" destId="{7AF9AE7A-4F0E-DB4C-B8EC-32BD4CF27C33}" srcOrd="0" destOrd="0" presId="urn:microsoft.com/office/officeart/2016/7/layout/BasicLinearProcessNumbered"/>
    <dgm:cxn modelId="{988095ED-CB95-5041-9E53-76D3A3E0DFED}" type="presParOf" srcId="{7AF9AE7A-4F0E-DB4C-B8EC-32BD4CF27C33}" destId="{C5BDC707-6176-854E-B268-C598B66A1FD6}" srcOrd="0" destOrd="0" presId="urn:microsoft.com/office/officeart/2016/7/layout/BasicLinearProcessNumbered"/>
    <dgm:cxn modelId="{64B73240-B033-C141-AA10-247355C00F36}" type="presParOf" srcId="{7AF9AE7A-4F0E-DB4C-B8EC-32BD4CF27C33}" destId="{7F5D3AB4-354A-934C-A0C5-6A99F2E61DEC}" srcOrd="1" destOrd="0" presId="urn:microsoft.com/office/officeart/2016/7/layout/BasicLinearProcessNumbered"/>
    <dgm:cxn modelId="{A40F0A35-B841-2948-806E-2FDC69B3486D}" type="presParOf" srcId="{7AF9AE7A-4F0E-DB4C-B8EC-32BD4CF27C33}" destId="{979C6B60-A6E3-C94C-B21D-663CE33D349F}" srcOrd="2" destOrd="0" presId="urn:microsoft.com/office/officeart/2016/7/layout/BasicLinearProcessNumbered"/>
    <dgm:cxn modelId="{FD6718F7-B4FA-594E-A3A0-193377D8B70C}" type="presParOf" srcId="{7AF9AE7A-4F0E-DB4C-B8EC-32BD4CF27C33}" destId="{6D9938E9-91EC-4C49-A410-E2A16C439F6B}" srcOrd="3" destOrd="0" presId="urn:microsoft.com/office/officeart/2016/7/layout/BasicLinearProcessNumbered"/>
    <dgm:cxn modelId="{9327D5AC-7F23-1844-B361-EE2A0D9AF878}" type="presParOf" srcId="{52FAB310-1ABE-A04C-BA01-426E93C15249}" destId="{A944F9E7-CBAE-8C46-8F5E-C73A7B25D44C}" srcOrd="1" destOrd="0" presId="urn:microsoft.com/office/officeart/2016/7/layout/BasicLinearProcessNumbered"/>
    <dgm:cxn modelId="{34A62643-2AC4-A44B-B539-4AD7E2457A02}" type="presParOf" srcId="{52FAB310-1ABE-A04C-BA01-426E93C15249}" destId="{9B080403-BCE6-A44B-93F6-03EB07815F33}" srcOrd="2" destOrd="0" presId="urn:microsoft.com/office/officeart/2016/7/layout/BasicLinearProcessNumbered"/>
    <dgm:cxn modelId="{DE6D39BA-4E16-CF4D-B5B9-3427421A15B3}" type="presParOf" srcId="{9B080403-BCE6-A44B-93F6-03EB07815F33}" destId="{33EAEAFC-AF04-A540-882B-33C59C9C3052}" srcOrd="0" destOrd="0" presId="urn:microsoft.com/office/officeart/2016/7/layout/BasicLinearProcessNumbered"/>
    <dgm:cxn modelId="{40B47556-DE4C-BF47-9E09-6727B9EAAA29}" type="presParOf" srcId="{9B080403-BCE6-A44B-93F6-03EB07815F33}" destId="{65C023B7-F387-A340-8B8B-C381D357F355}" srcOrd="1" destOrd="0" presId="urn:microsoft.com/office/officeart/2016/7/layout/BasicLinearProcessNumbered"/>
    <dgm:cxn modelId="{8A592160-46DD-3F42-85BE-379CE8226836}" type="presParOf" srcId="{9B080403-BCE6-A44B-93F6-03EB07815F33}" destId="{8D0243E6-50D5-3741-9518-D92CDDD366FA}" srcOrd="2" destOrd="0" presId="urn:microsoft.com/office/officeart/2016/7/layout/BasicLinearProcessNumbered"/>
    <dgm:cxn modelId="{8D02FB40-AA09-484E-B82E-F8AB0D568CE6}" type="presParOf" srcId="{9B080403-BCE6-A44B-93F6-03EB07815F33}" destId="{C627780F-A623-EE41-A693-B760F3B581BB}" srcOrd="3" destOrd="0" presId="urn:microsoft.com/office/officeart/2016/7/layout/BasicLinearProcessNumbered"/>
    <dgm:cxn modelId="{373AE868-DCC7-DA4A-B929-13A5DF53E873}" type="presParOf" srcId="{52FAB310-1ABE-A04C-BA01-426E93C15249}" destId="{3114248E-23FB-1145-BE8E-ED6B21EF9308}" srcOrd="3" destOrd="0" presId="urn:microsoft.com/office/officeart/2016/7/layout/BasicLinearProcessNumbered"/>
    <dgm:cxn modelId="{AACB239D-1C0A-6643-A578-D11BC1ECA32D}" type="presParOf" srcId="{52FAB310-1ABE-A04C-BA01-426E93C15249}" destId="{7073CDE4-5AAF-0546-9B1C-E2AC0498E67A}" srcOrd="4" destOrd="0" presId="urn:microsoft.com/office/officeart/2016/7/layout/BasicLinearProcessNumbered"/>
    <dgm:cxn modelId="{0B73FBE7-F037-BB47-9062-F7A14A5489A4}" type="presParOf" srcId="{7073CDE4-5AAF-0546-9B1C-E2AC0498E67A}" destId="{29982103-B337-6844-AD4E-D2A5E31C5082}" srcOrd="0" destOrd="0" presId="urn:microsoft.com/office/officeart/2016/7/layout/BasicLinearProcessNumbered"/>
    <dgm:cxn modelId="{A91CAAE8-174D-2A40-B15A-CD6E3151557D}" type="presParOf" srcId="{7073CDE4-5AAF-0546-9B1C-E2AC0498E67A}" destId="{1FF95D23-C6C5-F547-8AA2-12E686815274}" srcOrd="1" destOrd="0" presId="urn:microsoft.com/office/officeart/2016/7/layout/BasicLinearProcessNumbered"/>
    <dgm:cxn modelId="{F5425303-340A-054E-9396-67377E499899}" type="presParOf" srcId="{7073CDE4-5AAF-0546-9B1C-E2AC0498E67A}" destId="{6B2727F3-1074-8A48-9241-D6A824562447}" srcOrd="2" destOrd="0" presId="urn:microsoft.com/office/officeart/2016/7/layout/BasicLinearProcessNumbered"/>
    <dgm:cxn modelId="{5C6FBAC3-30A1-A84C-9784-252E3357FD7C}" type="presParOf" srcId="{7073CDE4-5AAF-0546-9B1C-E2AC0498E67A}" destId="{073577D3-8E35-9B4F-96BF-E744A9383E7E}" srcOrd="3" destOrd="0" presId="urn:microsoft.com/office/officeart/2016/7/layout/BasicLinearProcessNumbered"/>
    <dgm:cxn modelId="{4487444C-99E7-E049-AD06-AEDE649AA3E5}" type="presParOf" srcId="{52FAB310-1ABE-A04C-BA01-426E93C15249}" destId="{AC2C5DDA-2C86-6344-BD4B-7CE848AAF16D}" srcOrd="5" destOrd="0" presId="urn:microsoft.com/office/officeart/2016/7/layout/BasicLinearProcessNumbered"/>
    <dgm:cxn modelId="{FA57E201-FEFF-C94A-8C3A-8F6477BE7B72}" type="presParOf" srcId="{52FAB310-1ABE-A04C-BA01-426E93C15249}" destId="{6B9313B7-11A4-3A42-ABDC-5EFC26F8BEFE}" srcOrd="6" destOrd="0" presId="urn:microsoft.com/office/officeart/2016/7/layout/BasicLinearProcessNumbered"/>
    <dgm:cxn modelId="{0494F8C8-1163-9242-B89D-4A45D9281536}" type="presParOf" srcId="{6B9313B7-11A4-3A42-ABDC-5EFC26F8BEFE}" destId="{BE27147D-342A-DB47-BF05-7DF8E0382E04}" srcOrd="0" destOrd="0" presId="urn:microsoft.com/office/officeart/2016/7/layout/BasicLinearProcessNumbered"/>
    <dgm:cxn modelId="{21DB58A9-3646-904D-B23F-868D1E133897}" type="presParOf" srcId="{6B9313B7-11A4-3A42-ABDC-5EFC26F8BEFE}" destId="{B23F58EB-0533-5C42-88D6-C891651D82BB}" srcOrd="1" destOrd="0" presId="urn:microsoft.com/office/officeart/2016/7/layout/BasicLinearProcessNumbered"/>
    <dgm:cxn modelId="{8CA9CB9C-97CF-D940-BE4A-24EC8B0CD45F}" type="presParOf" srcId="{6B9313B7-11A4-3A42-ABDC-5EFC26F8BEFE}" destId="{3A3209D9-73F6-914E-BB5B-3B1C79C20E56}" srcOrd="2" destOrd="0" presId="urn:microsoft.com/office/officeart/2016/7/layout/BasicLinearProcessNumbered"/>
    <dgm:cxn modelId="{93D948C0-4284-294F-8438-62BBFE957577}" type="presParOf" srcId="{6B9313B7-11A4-3A42-ABDC-5EFC26F8BEFE}" destId="{E2E2F582-5BE3-3347-8090-198209BE5B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D252FF-FFD9-4C9F-B1BD-2B4EAFE3FC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AB63C6-EC8E-42B2-ADF4-6F8D2C723273}">
      <dgm:prSet/>
      <dgm:spPr/>
      <dgm:t>
        <a:bodyPr/>
        <a:lstStyle/>
        <a:p>
          <a:r>
            <a:rPr lang="en-US"/>
            <a:t>Though this is a good approximation, the universe is vast and unknown, so we may never be able to solve the Hubble Constant accurately</a:t>
          </a:r>
        </a:p>
      </dgm:t>
    </dgm:pt>
    <dgm:pt modelId="{18727949-B511-4EEE-AA17-EED93BA102D9}" type="parTrans" cxnId="{71EBDE8F-7973-4903-9DA6-0F3479C24560}">
      <dgm:prSet/>
      <dgm:spPr/>
      <dgm:t>
        <a:bodyPr/>
        <a:lstStyle/>
        <a:p>
          <a:endParaRPr lang="en-US"/>
        </a:p>
      </dgm:t>
    </dgm:pt>
    <dgm:pt modelId="{29AC5F75-47B6-4670-8342-7070161D2E1F}" type="sibTrans" cxnId="{71EBDE8F-7973-4903-9DA6-0F3479C24560}">
      <dgm:prSet/>
      <dgm:spPr/>
      <dgm:t>
        <a:bodyPr/>
        <a:lstStyle/>
        <a:p>
          <a:endParaRPr lang="en-US"/>
        </a:p>
      </dgm:t>
    </dgm:pt>
    <dgm:pt modelId="{B4F8F481-D539-4658-A387-605ADFBB2F34}">
      <dgm:prSet/>
      <dgm:spPr/>
      <dgm:t>
        <a:bodyPr/>
        <a:lstStyle/>
        <a:p>
          <a:r>
            <a:rPr lang="en-US"/>
            <a:t>With more precise measurements, we can reduce error and make a more accurate calculation </a:t>
          </a:r>
        </a:p>
      </dgm:t>
    </dgm:pt>
    <dgm:pt modelId="{91FE6DF1-463D-4784-AFEE-15E3079B0B17}" type="parTrans" cxnId="{06B99056-F993-4B5A-95F0-1E6F32B9FC17}">
      <dgm:prSet/>
      <dgm:spPr/>
      <dgm:t>
        <a:bodyPr/>
        <a:lstStyle/>
        <a:p>
          <a:endParaRPr lang="en-US"/>
        </a:p>
      </dgm:t>
    </dgm:pt>
    <dgm:pt modelId="{208F3143-D3C0-4C2A-AA6C-7B92B56AAA5F}" type="sibTrans" cxnId="{06B99056-F993-4B5A-95F0-1E6F32B9FC17}">
      <dgm:prSet/>
      <dgm:spPr/>
      <dgm:t>
        <a:bodyPr/>
        <a:lstStyle/>
        <a:p>
          <a:endParaRPr lang="en-US"/>
        </a:p>
      </dgm:t>
    </dgm:pt>
    <dgm:pt modelId="{B0FF9E45-1F4B-F04E-A05E-8E11737944D3}" type="pres">
      <dgm:prSet presAssocID="{44D252FF-FFD9-4C9F-B1BD-2B4EAFE3FC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E8AEE9-E8C0-4F40-A6F7-4D1CBCD17E58}" type="pres">
      <dgm:prSet presAssocID="{2CAB63C6-EC8E-42B2-ADF4-6F8D2C723273}" presName="hierRoot1" presStyleCnt="0"/>
      <dgm:spPr/>
    </dgm:pt>
    <dgm:pt modelId="{82A47464-E623-FF46-8F0F-23421297319C}" type="pres">
      <dgm:prSet presAssocID="{2CAB63C6-EC8E-42B2-ADF4-6F8D2C723273}" presName="composite" presStyleCnt="0"/>
      <dgm:spPr/>
    </dgm:pt>
    <dgm:pt modelId="{39B2F394-56D0-8940-8633-31C1DE7CE50C}" type="pres">
      <dgm:prSet presAssocID="{2CAB63C6-EC8E-42B2-ADF4-6F8D2C723273}" presName="background" presStyleLbl="node0" presStyleIdx="0" presStyleCnt="2"/>
      <dgm:spPr/>
    </dgm:pt>
    <dgm:pt modelId="{4680A219-1DEA-AF40-B61B-B00BAE29E8CD}" type="pres">
      <dgm:prSet presAssocID="{2CAB63C6-EC8E-42B2-ADF4-6F8D2C723273}" presName="text" presStyleLbl="fgAcc0" presStyleIdx="0" presStyleCnt="2">
        <dgm:presLayoutVars>
          <dgm:chPref val="3"/>
        </dgm:presLayoutVars>
      </dgm:prSet>
      <dgm:spPr/>
    </dgm:pt>
    <dgm:pt modelId="{3F1F4D1D-BA8B-E045-9FBA-BA9393447865}" type="pres">
      <dgm:prSet presAssocID="{2CAB63C6-EC8E-42B2-ADF4-6F8D2C723273}" presName="hierChild2" presStyleCnt="0"/>
      <dgm:spPr/>
    </dgm:pt>
    <dgm:pt modelId="{FB732C41-262E-5449-AA63-483ABFEE56BC}" type="pres">
      <dgm:prSet presAssocID="{B4F8F481-D539-4658-A387-605ADFBB2F34}" presName="hierRoot1" presStyleCnt="0"/>
      <dgm:spPr/>
    </dgm:pt>
    <dgm:pt modelId="{F0A00E14-A60F-1C4B-BDD3-61A9DFD48DAB}" type="pres">
      <dgm:prSet presAssocID="{B4F8F481-D539-4658-A387-605ADFBB2F34}" presName="composite" presStyleCnt="0"/>
      <dgm:spPr/>
    </dgm:pt>
    <dgm:pt modelId="{494FF921-1872-4642-8724-BEE97E4F01EA}" type="pres">
      <dgm:prSet presAssocID="{B4F8F481-D539-4658-A387-605ADFBB2F34}" presName="background" presStyleLbl="node0" presStyleIdx="1" presStyleCnt="2"/>
      <dgm:spPr/>
    </dgm:pt>
    <dgm:pt modelId="{06503F7B-C126-3043-93C5-2AA05E45DFB1}" type="pres">
      <dgm:prSet presAssocID="{B4F8F481-D539-4658-A387-605ADFBB2F34}" presName="text" presStyleLbl="fgAcc0" presStyleIdx="1" presStyleCnt="2">
        <dgm:presLayoutVars>
          <dgm:chPref val="3"/>
        </dgm:presLayoutVars>
      </dgm:prSet>
      <dgm:spPr/>
    </dgm:pt>
    <dgm:pt modelId="{8E2CDD93-2483-5243-A680-3775EEA7CFC7}" type="pres">
      <dgm:prSet presAssocID="{B4F8F481-D539-4658-A387-605ADFBB2F34}" presName="hierChild2" presStyleCnt="0"/>
      <dgm:spPr/>
    </dgm:pt>
  </dgm:ptLst>
  <dgm:cxnLst>
    <dgm:cxn modelId="{0F276012-1534-5540-9F96-200CFF8AC60E}" type="presOf" srcId="{2CAB63C6-EC8E-42B2-ADF4-6F8D2C723273}" destId="{4680A219-1DEA-AF40-B61B-B00BAE29E8CD}" srcOrd="0" destOrd="0" presId="urn:microsoft.com/office/officeart/2005/8/layout/hierarchy1"/>
    <dgm:cxn modelId="{3848C22B-34C8-534E-B34A-CD57487B19B8}" type="presOf" srcId="{44D252FF-FFD9-4C9F-B1BD-2B4EAFE3FC23}" destId="{B0FF9E45-1F4B-F04E-A05E-8E11737944D3}" srcOrd="0" destOrd="0" presId="urn:microsoft.com/office/officeart/2005/8/layout/hierarchy1"/>
    <dgm:cxn modelId="{D9681446-F608-5E4F-8704-A25F517A6219}" type="presOf" srcId="{B4F8F481-D539-4658-A387-605ADFBB2F34}" destId="{06503F7B-C126-3043-93C5-2AA05E45DFB1}" srcOrd="0" destOrd="0" presId="urn:microsoft.com/office/officeart/2005/8/layout/hierarchy1"/>
    <dgm:cxn modelId="{06B99056-F993-4B5A-95F0-1E6F32B9FC17}" srcId="{44D252FF-FFD9-4C9F-B1BD-2B4EAFE3FC23}" destId="{B4F8F481-D539-4658-A387-605ADFBB2F34}" srcOrd="1" destOrd="0" parTransId="{91FE6DF1-463D-4784-AFEE-15E3079B0B17}" sibTransId="{208F3143-D3C0-4C2A-AA6C-7B92B56AAA5F}"/>
    <dgm:cxn modelId="{71EBDE8F-7973-4903-9DA6-0F3479C24560}" srcId="{44D252FF-FFD9-4C9F-B1BD-2B4EAFE3FC23}" destId="{2CAB63C6-EC8E-42B2-ADF4-6F8D2C723273}" srcOrd="0" destOrd="0" parTransId="{18727949-B511-4EEE-AA17-EED93BA102D9}" sibTransId="{29AC5F75-47B6-4670-8342-7070161D2E1F}"/>
    <dgm:cxn modelId="{4767D916-F793-E04F-B5CF-1541EC1E9940}" type="presParOf" srcId="{B0FF9E45-1F4B-F04E-A05E-8E11737944D3}" destId="{82E8AEE9-E8C0-4F40-A6F7-4D1CBCD17E58}" srcOrd="0" destOrd="0" presId="urn:microsoft.com/office/officeart/2005/8/layout/hierarchy1"/>
    <dgm:cxn modelId="{C799DDA2-3B05-6B40-8E73-05AF0AED01DB}" type="presParOf" srcId="{82E8AEE9-E8C0-4F40-A6F7-4D1CBCD17E58}" destId="{82A47464-E623-FF46-8F0F-23421297319C}" srcOrd="0" destOrd="0" presId="urn:microsoft.com/office/officeart/2005/8/layout/hierarchy1"/>
    <dgm:cxn modelId="{25018DD5-E482-9848-ADFE-BD04778DA0C6}" type="presParOf" srcId="{82A47464-E623-FF46-8F0F-23421297319C}" destId="{39B2F394-56D0-8940-8633-31C1DE7CE50C}" srcOrd="0" destOrd="0" presId="urn:microsoft.com/office/officeart/2005/8/layout/hierarchy1"/>
    <dgm:cxn modelId="{3130BC18-FBE7-F140-8ACA-76FFB00E6390}" type="presParOf" srcId="{82A47464-E623-FF46-8F0F-23421297319C}" destId="{4680A219-1DEA-AF40-B61B-B00BAE29E8CD}" srcOrd="1" destOrd="0" presId="urn:microsoft.com/office/officeart/2005/8/layout/hierarchy1"/>
    <dgm:cxn modelId="{BF7A73EE-DEA8-6648-9A74-7775CCB6E823}" type="presParOf" srcId="{82E8AEE9-E8C0-4F40-A6F7-4D1CBCD17E58}" destId="{3F1F4D1D-BA8B-E045-9FBA-BA9393447865}" srcOrd="1" destOrd="0" presId="urn:microsoft.com/office/officeart/2005/8/layout/hierarchy1"/>
    <dgm:cxn modelId="{AEB7C20B-741F-B645-B14F-57C3F9C9648E}" type="presParOf" srcId="{B0FF9E45-1F4B-F04E-A05E-8E11737944D3}" destId="{FB732C41-262E-5449-AA63-483ABFEE56BC}" srcOrd="1" destOrd="0" presId="urn:microsoft.com/office/officeart/2005/8/layout/hierarchy1"/>
    <dgm:cxn modelId="{44F25DC4-FCCF-854F-B514-2CF9C726B068}" type="presParOf" srcId="{FB732C41-262E-5449-AA63-483ABFEE56BC}" destId="{F0A00E14-A60F-1C4B-BDD3-61A9DFD48DAB}" srcOrd="0" destOrd="0" presId="urn:microsoft.com/office/officeart/2005/8/layout/hierarchy1"/>
    <dgm:cxn modelId="{A67D1BA3-CCC7-5F45-B607-694EB18CDACB}" type="presParOf" srcId="{F0A00E14-A60F-1C4B-BDD3-61A9DFD48DAB}" destId="{494FF921-1872-4642-8724-BEE97E4F01EA}" srcOrd="0" destOrd="0" presId="urn:microsoft.com/office/officeart/2005/8/layout/hierarchy1"/>
    <dgm:cxn modelId="{4B40E074-CDD2-7B49-81A4-38976CB3AE24}" type="presParOf" srcId="{F0A00E14-A60F-1C4B-BDD3-61A9DFD48DAB}" destId="{06503F7B-C126-3043-93C5-2AA05E45DFB1}" srcOrd="1" destOrd="0" presId="urn:microsoft.com/office/officeart/2005/8/layout/hierarchy1"/>
    <dgm:cxn modelId="{40103E79-75C6-7749-8477-CACCE8BDC330}" type="presParOf" srcId="{FB732C41-262E-5449-AA63-483ABFEE56BC}" destId="{8E2CDD93-2483-5243-A680-3775EEA7CF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DDF0C-522B-4FEF-BC84-B9BC6C382098}">
      <dsp:nvSpPr>
        <dsp:cNvPr id="0" name=""/>
        <dsp:cNvSpPr/>
      </dsp:nvSpPr>
      <dsp:spPr>
        <a:xfrm>
          <a:off x="0" y="658336"/>
          <a:ext cx="10058399" cy="12153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9F96C-6184-48FD-B0F2-8FE10D576F2E}">
      <dsp:nvSpPr>
        <dsp:cNvPr id="0" name=""/>
        <dsp:cNvSpPr/>
      </dsp:nvSpPr>
      <dsp:spPr>
        <a:xfrm>
          <a:off x="367655" y="931799"/>
          <a:ext cx="668464" cy="668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0EF66-F7B8-4E36-8F7D-1D1C82752348}">
      <dsp:nvSpPr>
        <dsp:cNvPr id="0" name=""/>
        <dsp:cNvSpPr/>
      </dsp:nvSpPr>
      <dsp:spPr>
        <a:xfrm>
          <a:off x="1403775" y="658336"/>
          <a:ext cx="8654624" cy="121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Measuring the accelerating of our universe and everything in it</a:t>
          </a:r>
        </a:p>
      </dsp:txBody>
      <dsp:txXfrm>
        <a:off x="1403775" y="658336"/>
        <a:ext cx="8654624" cy="1215389"/>
      </dsp:txXfrm>
    </dsp:sp>
    <dsp:sp modelId="{417A33CF-6EFE-4E86-A480-65A222AF935E}">
      <dsp:nvSpPr>
        <dsp:cNvPr id="0" name=""/>
        <dsp:cNvSpPr/>
      </dsp:nvSpPr>
      <dsp:spPr>
        <a:xfrm>
          <a:off x="0" y="2177573"/>
          <a:ext cx="10058399" cy="12153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DAA73-9D89-44FA-926C-5E9EF9A8B542}">
      <dsp:nvSpPr>
        <dsp:cNvPr id="0" name=""/>
        <dsp:cNvSpPr/>
      </dsp:nvSpPr>
      <dsp:spPr>
        <a:xfrm>
          <a:off x="367655" y="2451036"/>
          <a:ext cx="668464" cy="668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086B4-02FA-40AD-A3C6-F6038BEB625D}">
      <dsp:nvSpPr>
        <dsp:cNvPr id="0" name=""/>
        <dsp:cNvSpPr/>
      </dsp:nvSpPr>
      <dsp:spPr>
        <a:xfrm>
          <a:off x="1403775" y="2177573"/>
          <a:ext cx="8654624" cy="121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approximate age of the universe</a:t>
          </a:r>
        </a:p>
      </dsp:txBody>
      <dsp:txXfrm>
        <a:off x="1403775" y="2177573"/>
        <a:ext cx="8654624" cy="1215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66C34-B23C-1643-BF63-807441D0520D}">
      <dsp:nvSpPr>
        <dsp:cNvPr id="0" name=""/>
        <dsp:cNvSpPr/>
      </dsp:nvSpPr>
      <dsp:spPr>
        <a:xfrm>
          <a:off x="0" y="12692"/>
          <a:ext cx="5141912" cy="1274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Hubble’s Constant: (km/s)/Mpc</a:t>
          </a:r>
        </a:p>
      </dsp:txBody>
      <dsp:txXfrm>
        <a:off x="62198" y="74890"/>
        <a:ext cx="5017516" cy="1149734"/>
      </dsp:txXfrm>
    </dsp:sp>
    <dsp:sp modelId="{5819EA6F-2077-E94C-AA42-2B68448F20BC}">
      <dsp:nvSpPr>
        <dsp:cNvPr id="0" name=""/>
        <dsp:cNvSpPr/>
      </dsp:nvSpPr>
      <dsp:spPr>
        <a:xfrm>
          <a:off x="0" y="1381862"/>
          <a:ext cx="5141912" cy="127413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Distance between celestial bodies</a:t>
          </a:r>
        </a:p>
      </dsp:txBody>
      <dsp:txXfrm>
        <a:off x="62198" y="1444060"/>
        <a:ext cx="5017516" cy="1149734"/>
      </dsp:txXfrm>
    </dsp:sp>
    <dsp:sp modelId="{C9CF3B9F-3A56-0844-B922-C9C2D3337298}">
      <dsp:nvSpPr>
        <dsp:cNvPr id="0" name=""/>
        <dsp:cNvSpPr/>
      </dsp:nvSpPr>
      <dsp:spPr>
        <a:xfrm>
          <a:off x="0" y="2751032"/>
          <a:ext cx="5141912" cy="127413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Velocity at which galaxies are moving</a:t>
          </a:r>
        </a:p>
      </dsp:txBody>
      <dsp:txXfrm>
        <a:off x="62198" y="2813230"/>
        <a:ext cx="5017516" cy="1149734"/>
      </dsp:txXfrm>
    </dsp:sp>
    <dsp:sp modelId="{93836979-3E6B-9840-8BC8-BCEDEC4AB7AE}">
      <dsp:nvSpPr>
        <dsp:cNvPr id="0" name=""/>
        <dsp:cNvSpPr/>
      </dsp:nvSpPr>
      <dsp:spPr>
        <a:xfrm>
          <a:off x="0" y="4120202"/>
          <a:ext cx="5141912" cy="127413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Using data from Tonry et al.2003 coding file</a:t>
          </a:r>
        </a:p>
      </dsp:txBody>
      <dsp:txXfrm>
        <a:off x="62198" y="4182400"/>
        <a:ext cx="5017516" cy="1149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C707-6176-854E-B268-C598B66A1FD6}">
      <dsp:nvSpPr>
        <dsp:cNvPr id="0" name=""/>
        <dsp:cNvSpPr/>
      </dsp:nvSpPr>
      <dsp:spPr>
        <a:xfrm>
          <a:off x="2946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Selecting a section of code to display on a distance by velocity graph </a:t>
          </a:r>
        </a:p>
      </dsp:txBody>
      <dsp:txXfrm>
        <a:off x="2946" y="1416173"/>
        <a:ext cx="2337792" cy="1963745"/>
      </dsp:txXfrm>
    </dsp:sp>
    <dsp:sp modelId="{7F5D3AB4-354A-934C-A0C5-6A99F2E61DEC}">
      <dsp:nvSpPr>
        <dsp:cNvPr id="0" name=""/>
        <dsp:cNvSpPr/>
      </dsp:nvSpPr>
      <dsp:spPr>
        <a:xfrm>
          <a:off x="680906" y="499758"/>
          <a:ext cx="981872" cy="981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4698" y="643550"/>
        <a:ext cx="694288" cy="694288"/>
      </dsp:txXfrm>
    </dsp:sp>
    <dsp:sp modelId="{979C6B60-A6E3-C94C-B21D-663CE33D349F}">
      <dsp:nvSpPr>
        <dsp:cNvPr id="0" name=""/>
        <dsp:cNvSpPr/>
      </dsp:nvSpPr>
      <dsp:spPr>
        <a:xfrm>
          <a:off x="2946" y="3445305"/>
          <a:ext cx="2337792" cy="72"/>
        </a:xfrm>
        <a:prstGeom prst="rect">
          <a:avLst/>
        </a:prstGeom>
        <a:solidFill>
          <a:schemeClr val="accent2">
            <a:hueOff val="272541"/>
            <a:satOff val="-6218"/>
            <a:lumOff val="2297"/>
            <a:alphaOff val="0"/>
          </a:schemeClr>
        </a:solidFill>
        <a:ln w="12700" cap="flat" cmpd="sng" algn="ctr">
          <a:solidFill>
            <a:schemeClr val="accent2">
              <a:hueOff val="272541"/>
              <a:satOff val="-6218"/>
              <a:lumOff val="2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AEAFC-AF04-A540-882B-33C59C9C3052}">
      <dsp:nvSpPr>
        <dsp:cNvPr id="0" name=""/>
        <dsp:cNvSpPr/>
      </dsp:nvSpPr>
      <dsp:spPr>
        <a:xfrm>
          <a:off x="2574518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658187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7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Calculating the line of best fit</a:t>
          </a:r>
        </a:p>
      </dsp:txBody>
      <dsp:txXfrm>
        <a:off x="2574518" y="1416173"/>
        <a:ext cx="2337792" cy="1963745"/>
      </dsp:txXfrm>
    </dsp:sp>
    <dsp:sp modelId="{65C023B7-F387-A340-8B8B-C381D357F355}">
      <dsp:nvSpPr>
        <dsp:cNvPr id="0" name=""/>
        <dsp:cNvSpPr/>
      </dsp:nvSpPr>
      <dsp:spPr>
        <a:xfrm>
          <a:off x="3252477" y="499758"/>
          <a:ext cx="981872" cy="981872"/>
        </a:xfrm>
        <a:prstGeom prst="ellipse">
          <a:avLst/>
        </a:prstGeom>
        <a:solidFill>
          <a:schemeClr val="accent2">
            <a:hueOff val="545083"/>
            <a:satOff val="-12437"/>
            <a:lumOff val="4594"/>
            <a:alphaOff val="0"/>
          </a:schemeClr>
        </a:solidFill>
        <a:ln w="12700" cap="flat" cmpd="sng" algn="ctr">
          <a:solidFill>
            <a:schemeClr val="accent2">
              <a:hueOff val="545083"/>
              <a:satOff val="-12437"/>
              <a:lumOff val="45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96269" y="643550"/>
        <a:ext cx="694288" cy="694288"/>
      </dsp:txXfrm>
    </dsp:sp>
    <dsp:sp modelId="{8D0243E6-50D5-3741-9518-D92CDDD366FA}">
      <dsp:nvSpPr>
        <dsp:cNvPr id="0" name=""/>
        <dsp:cNvSpPr/>
      </dsp:nvSpPr>
      <dsp:spPr>
        <a:xfrm>
          <a:off x="2574518" y="3445305"/>
          <a:ext cx="2337792" cy="72"/>
        </a:xfrm>
        <a:prstGeom prst="rect">
          <a:avLst/>
        </a:prstGeom>
        <a:solidFill>
          <a:schemeClr val="accent2">
            <a:hueOff val="817624"/>
            <a:satOff val="-18655"/>
            <a:lumOff val="6891"/>
            <a:alphaOff val="0"/>
          </a:schemeClr>
        </a:solidFill>
        <a:ln w="12700" cap="flat" cmpd="sng" algn="ctr">
          <a:solidFill>
            <a:schemeClr val="accent2">
              <a:hueOff val="817624"/>
              <a:satOff val="-18655"/>
              <a:lumOff val="6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82103-B337-6844-AD4E-D2A5E31C5082}">
      <dsp:nvSpPr>
        <dsp:cNvPr id="0" name=""/>
        <dsp:cNvSpPr/>
      </dsp:nvSpPr>
      <dsp:spPr>
        <a:xfrm>
          <a:off x="5146089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1316374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4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Calculating the slope of said line</a:t>
          </a:r>
        </a:p>
      </dsp:txBody>
      <dsp:txXfrm>
        <a:off x="5146089" y="1416173"/>
        <a:ext cx="2337792" cy="1963745"/>
      </dsp:txXfrm>
    </dsp:sp>
    <dsp:sp modelId="{1FF95D23-C6C5-F547-8AA2-12E686815274}">
      <dsp:nvSpPr>
        <dsp:cNvPr id="0" name=""/>
        <dsp:cNvSpPr/>
      </dsp:nvSpPr>
      <dsp:spPr>
        <a:xfrm>
          <a:off x="5824049" y="499758"/>
          <a:ext cx="981872" cy="981872"/>
        </a:xfrm>
        <a:prstGeom prst="ellipse">
          <a:avLst/>
        </a:prstGeom>
        <a:solidFill>
          <a:schemeClr val="accent2">
            <a:hueOff val="1090165"/>
            <a:satOff val="-24873"/>
            <a:lumOff val="9188"/>
            <a:alphaOff val="0"/>
          </a:schemeClr>
        </a:solidFill>
        <a:ln w="12700" cap="flat" cmpd="sng" algn="ctr">
          <a:solidFill>
            <a:schemeClr val="accent2">
              <a:hueOff val="1090165"/>
              <a:satOff val="-24873"/>
              <a:lumOff val="9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67841" y="643550"/>
        <a:ext cx="694288" cy="694288"/>
      </dsp:txXfrm>
    </dsp:sp>
    <dsp:sp modelId="{6B2727F3-1074-8A48-9241-D6A824562447}">
      <dsp:nvSpPr>
        <dsp:cNvPr id="0" name=""/>
        <dsp:cNvSpPr/>
      </dsp:nvSpPr>
      <dsp:spPr>
        <a:xfrm>
          <a:off x="5146089" y="3445305"/>
          <a:ext cx="2337792" cy="72"/>
        </a:xfrm>
        <a:prstGeom prst="rect">
          <a:avLst/>
        </a:prstGeom>
        <a:solidFill>
          <a:schemeClr val="accent2">
            <a:hueOff val="1362707"/>
            <a:satOff val="-31091"/>
            <a:lumOff val="11485"/>
            <a:alphaOff val="0"/>
          </a:schemeClr>
        </a:solidFill>
        <a:ln w="12700" cap="flat" cmpd="sng" algn="ctr">
          <a:solidFill>
            <a:schemeClr val="accent2">
              <a:hueOff val="1362707"/>
              <a:satOff val="-31091"/>
              <a:lumOff val="11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7147D-342A-DB47-BF05-7DF8E0382E04}">
      <dsp:nvSpPr>
        <dsp:cNvPr id="0" name=""/>
        <dsp:cNvSpPr/>
      </dsp:nvSpPr>
      <dsp:spPr>
        <a:xfrm>
          <a:off x="7717661" y="172467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1974561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1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slope to estimate the Hubble Constant</a:t>
          </a:r>
        </a:p>
      </dsp:txBody>
      <dsp:txXfrm>
        <a:off x="7717661" y="1416173"/>
        <a:ext cx="2337792" cy="1963745"/>
      </dsp:txXfrm>
    </dsp:sp>
    <dsp:sp modelId="{B23F58EB-0533-5C42-88D6-C891651D82BB}">
      <dsp:nvSpPr>
        <dsp:cNvPr id="0" name=""/>
        <dsp:cNvSpPr/>
      </dsp:nvSpPr>
      <dsp:spPr>
        <a:xfrm>
          <a:off x="8395620" y="499758"/>
          <a:ext cx="981872" cy="981872"/>
        </a:xfrm>
        <a:prstGeom prst="ellipse">
          <a:avLst/>
        </a:prstGeom>
        <a:solidFill>
          <a:schemeClr val="accent2">
            <a:hueOff val="1635248"/>
            <a:satOff val="-37310"/>
            <a:lumOff val="13782"/>
            <a:alphaOff val="0"/>
          </a:schemeClr>
        </a:solidFill>
        <a:ln w="12700" cap="flat" cmpd="sng" algn="ctr">
          <a:solidFill>
            <a:schemeClr val="accent2">
              <a:hueOff val="1635248"/>
              <a:satOff val="-37310"/>
              <a:lumOff val="137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39412" y="643550"/>
        <a:ext cx="694288" cy="694288"/>
      </dsp:txXfrm>
    </dsp:sp>
    <dsp:sp modelId="{3A3209D9-73F6-914E-BB5B-3B1C79C20E56}">
      <dsp:nvSpPr>
        <dsp:cNvPr id="0" name=""/>
        <dsp:cNvSpPr/>
      </dsp:nvSpPr>
      <dsp:spPr>
        <a:xfrm>
          <a:off x="7717661" y="3445305"/>
          <a:ext cx="2337792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2F394-56D0-8940-8633-31C1DE7CE50C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0A219-1DEA-AF40-B61B-B00BAE29E8CD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Though this is a good approximation, the universe is vast and unknown, so we may never be able to solve the Hubble Constant accurately</a:t>
          </a:r>
        </a:p>
      </dsp:txBody>
      <dsp:txXfrm>
        <a:off x="560236" y="748205"/>
        <a:ext cx="4149382" cy="2576345"/>
      </dsp:txXfrm>
    </dsp:sp>
    <dsp:sp modelId="{494FF921-1872-4642-8724-BEE97E4F01EA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3F7B-C126-3043-93C5-2AA05E45DFB1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With more precise measurements, we can reduce error and make a more accurate calculation </a:t>
          </a:r>
        </a:p>
      </dsp:txBody>
      <dsp:txXfrm>
        <a:off x="5827635" y="748205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50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314919-C30C-BE44-8926-F4A5DDB4B773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75D9938-B233-7842-BE8A-F64F1F76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DA82-085D-40B4-5113-0C02B57BD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20" y="1964267"/>
            <a:ext cx="7540668" cy="2421464"/>
          </a:xfrm>
        </p:spPr>
        <p:txBody>
          <a:bodyPr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0" i="0" u="none" strike="noStrike" dirty="0">
                <a:effectLst/>
              </a:rPr>
              <a:t>Developments of the Applications and Nuances of Hubble’s Constant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9C7A5-9667-ECA3-2978-198020C0A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1087" y="6520608"/>
            <a:ext cx="4221271" cy="674784"/>
          </a:xfrm>
        </p:spPr>
        <p:txBody>
          <a:bodyPr/>
          <a:lstStyle/>
          <a:p>
            <a:r>
              <a:rPr lang="en-US" sz="1800" b="0" i="0" u="none" strike="noStrike" dirty="0">
                <a:effectLst/>
              </a:rPr>
              <a:t>Ember Boicey, Everett Helm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969-3318-1973-6C3F-E3B734B1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50BB6-8097-5BFA-D918-68DD87AD4D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83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99CED-2EDD-AB4E-B6B1-0C7E4B83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Foundations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AE50A-BCE8-59D9-43C8-397E2A97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09223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964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89F9-50E4-DB83-029C-274DA77C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D43D128-7805-17A8-D6A8-B468C6AFB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38862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93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EBE23-CF6C-3221-B41D-39F03849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3" name="Picture 2" descr="A graph with a red line and black dots&#10;&#10;Description automatically generated">
            <a:extLst>
              <a:ext uri="{FF2B5EF4-FFF2-40B4-BE49-F238E27FC236}">
                <a16:creationId xmlns:a16="http://schemas.microsoft.com/office/drawing/2014/main" id="{2719FD8E-2E8F-8690-D8B2-E181980C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913500"/>
            <a:ext cx="6882269" cy="50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EAD413-44E7-FD0C-4C95-69D0B97B7183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Universe is expanding at an increasing rate</a:t>
            </a:r>
          </a:p>
          <a:p>
            <a:pPr marL="45720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Hubble Constant should have a uniform value based on distance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7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154-2BDF-2A35-7A1F-A6BD917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9C9A5-B15F-FA18-A43C-7532AA721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2129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766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{54DB26F8-353E-4C4C-B209-299259B8888B}tf10001070</Template>
  <TotalTime>29</TotalTime>
  <Words>158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Developments of the Applications and Nuances of Hubble’s Constant</vt:lpstr>
      <vt:lpstr>Motivations</vt:lpstr>
      <vt:lpstr>Foundations</vt:lpstr>
      <vt:lpstr>Process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Developments of the Applications and Nuances of Hubble’s Constant</dc:title>
  <dc:creator>Boicey, Ember</dc:creator>
  <cp:lastModifiedBy>Boicey, Ember</cp:lastModifiedBy>
  <cp:revision>2</cp:revision>
  <dcterms:created xsi:type="dcterms:W3CDTF">2024-10-09T04:11:29Z</dcterms:created>
  <dcterms:modified xsi:type="dcterms:W3CDTF">2024-11-06T02:54:17Z</dcterms:modified>
</cp:coreProperties>
</file>