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029EA-3FDC-4149-BBF9-4679FE2D7BAB}" v="131" dt="2024-12-05T23:11:42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50"/>
  </p:normalViewPr>
  <p:slideViewPr>
    <p:cSldViewPr snapToGrid="0">
      <p:cViewPr varScale="1">
        <p:scale>
          <a:sx n="95" d="100"/>
          <a:sy n="95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icey, Ember" userId="c04f96fa-a9e5-4367-9111-9dae8d9a4b70" providerId="ADAL" clId="{1DF029EA-3FDC-4149-BBF9-4679FE2D7BAB}"/>
    <pc:docChg chg="undo custSel modSld">
      <pc:chgData name="Boicey, Ember" userId="c04f96fa-a9e5-4367-9111-9dae8d9a4b70" providerId="ADAL" clId="{1DF029EA-3FDC-4149-BBF9-4679FE2D7BAB}" dt="2024-12-05T23:11:42.705" v="304" actId="26606"/>
      <pc:docMkLst>
        <pc:docMk/>
      </pc:docMkLst>
      <pc:sldChg chg="addSp delSp modSp mod setBg">
        <pc:chgData name="Boicey, Ember" userId="c04f96fa-a9e5-4367-9111-9dae8d9a4b70" providerId="ADAL" clId="{1DF029EA-3FDC-4149-BBF9-4679FE2D7BAB}" dt="2024-12-05T23:11:37.051" v="303" actId="26606"/>
        <pc:sldMkLst>
          <pc:docMk/>
          <pc:sldMk cId="1986784515" sldId="260"/>
        </pc:sldMkLst>
        <pc:spChg chg="mod">
          <ac:chgData name="Boicey, Ember" userId="c04f96fa-a9e5-4367-9111-9dae8d9a4b70" providerId="ADAL" clId="{1DF029EA-3FDC-4149-BBF9-4679FE2D7BAB}" dt="2024-12-05T22:47:52.543" v="102" actId="26606"/>
          <ac:spMkLst>
            <pc:docMk/>
            <pc:sldMk cId="1986784515" sldId="260"/>
            <ac:spMk id="2" creationId="{1FE29352-D5C0-C675-4319-156E9B897087}"/>
          </ac:spMkLst>
        </pc:spChg>
        <pc:spChg chg="add del mod">
          <ac:chgData name="Boicey, Ember" userId="c04f96fa-a9e5-4367-9111-9dae8d9a4b70" providerId="ADAL" clId="{1DF029EA-3FDC-4149-BBF9-4679FE2D7BAB}" dt="2024-12-05T22:47:52.543" v="102" actId="26606"/>
          <ac:spMkLst>
            <pc:docMk/>
            <pc:sldMk cId="1986784515" sldId="260"/>
            <ac:spMk id="3" creationId="{71B53B7B-36C0-A5E3-C63B-725ACE9A79EF}"/>
          </ac:spMkLst>
        </pc:spChg>
        <pc:spChg chg="add del">
          <ac:chgData name="Boicey, Ember" userId="c04f96fa-a9e5-4367-9111-9dae8d9a4b70" providerId="ADAL" clId="{1DF029EA-3FDC-4149-BBF9-4679FE2D7BAB}" dt="2024-12-05T22:47:51.635" v="99" actId="26606"/>
          <ac:spMkLst>
            <pc:docMk/>
            <pc:sldMk cId="1986784515" sldId="260"/>
            <ac:spMk id="9" creationId="{8E7E1993-6448-42F8-8FB3-76104F45B344}"/>
          </ac:spMkLst>
        </pc:spChg>
        <pc:spChg chg="add del">
          <ac:chgData name="Boicey, Ember" userId="c04f96fa-a9e5-4367-9111-9dae8d9a4b70" providerId="ADAL" clId="{1DF029EA-3FDC-4149-BBF9-4679FE2D7BAB}" dt="2024-12-05T22:47:51.635" v="99" actId="26606"/>
          <ac:spMkLst>
            <pc:docMk/>
            <pc:sldMk cId="1986784515" sldId="260"/>
            <ac:spMk id="11" creationId="{BC3FA84C-8729-4FD0-B361-46AE04B43E92}"/>
          </ac:spMkLst>
        </pc:spChg>
        <pc:spChg chg="add del">
          <ac:chgData name="Boicey, Ember" userId="c04f96fa-a9e5-4367-9111-9dae8d9a4b70" providerId="ADAL" clId="{1DF029EA-3FDC-4149-BBF9-4679FE2D7BAB}" dt="2024-12-05T22:47:51.635" v="99" actId="26606"/>
          <ac:spMkLst>
            <pc:docMk/>
            <pc:sldMk cId="1986784515" sldId="260"/>
            <ac:spMk id="13" creationId="{2391C84E-C2EA-44FC-A7D1-FAE3E2850552}"/>
          </ac:spMkLst>
        </pc:spChg>
        <pc:spChg chg="add del">
          <ac:chgData name="Boicey, Ember" userId="c04f96fa-a9e5-4367-9111-9dae8d9a4b70" providerId="ADAL" clId="{1DF029EA-3FDC-4149-BBF9-4679FE2D7BAB}" dt="2024-12-05T22:47:51.635" v="99" actId="26606"/>
          <ac:spMkLst>
            <pc:docMk/>
            <pc:sldMk cId="1986784515" sldId="260"/>
            <ac:spMk id="46" creationId="{EB97ECD4-67DD-4166-9EC5-5D88340058D9}"/>
          </ac:spMkLst>
        </pc:spChg>
        <pc:spChg chg="add del">
          <ac:chgData name="Boicey, Ember" userId="c04f96fa-a9e5-4367-9111-9dae8d9a4b70" providerId="ADAL" clId="{1DF029EA-3FDC-4149-BBF9-4679FE2D7BAB}" dt="2024-12-05T22:47:52.517" v="101" actId="26606"/>
          <ac:spMkLst>
            <pc:docMk/>
            <pc:sldMk cId="1986784515" sldId="260"/>
            <ac:spMk id="48" creationId="{8E7E1993-6448-42F8-8FB3-76104F45B344}"/>
          </ac:spMkLst>
        </pc:spChg>
        <pc:spChg chg="add del">
          <ac:chgData name="Boicey, Ember" userId="c04f96fa-a9e5-4367-9111-9dae8d9a4b70" providerId="ADAL" clId="{1DF029EA-3FDC-4149-BBF9-4679FE2D7BAB}" dt="2024-12-05T22:47:52.517" v="101" actId="26606"/>
          <ac:spMkLst>
            <pc:docMk/>
            <pc:sldMk cId="1986784515" sldId="260"/>
            <ac:spMk id="49" creationId="{BC3FA84C-8729-4FD0-B361-46AE04B43E92}"/>
          </ac:spMkLst>
        </pc:spChg>
        <pc:spChg chg="add del">
          <ac:chgData name="Boicey, Ember" userId="c04f96fa-a9e5-4367-9111-9dae8d9a4b70" providerId="ADAL" clId="{1DF029EA-3FDC-4149-BBF9-4679FE2D7BAB}" dt="2024-12-05T22:47:52.517" v="101" actId="26606"/>
          <ac:spMkLst>
            <pc:docMk/>
            <pc:sldMk cId="1986784515" sldId="260"/>
            <ac:spMk id="50" creationId="{2391C84E-C2EA-44FC-A7D1-FAE3E2850552}"/>
          </ac:spMkLst>
        </pc:spChg>
        <pc:spChg chg="add del">
          <ac:chgData name="Boicey, Ember" userId="c04f96fa-a9e5-4367-9111-9dae8d9a4b70" providerId="ADAL" clId="{1DF029EA-3FDC-4149-BBF9-4679FE2D7BAB}" dt="2024-12-05T22:47:52.517" v="101" actId="26606"/>
          <ac:spMkLst>
            <pc:docMk/>
            <pc:sldMk cId="1986784515" sldId="260"/>
            <ac:spMk id="52" creationId="{EB97ECD4-67DD-4166-9EC5-5D88340058D9}"/>
          </ac:spMkLst>
        </pc:spChg>
        <pc:spChg chg="add del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55" creationId="{8E7E1993-6448-42F8-8FB3-76104F45B344}"/>
          </ac:spMkLst>
        </pc:spChg>
        <pc:spChg chg="add del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56" creationId="{BC3FA84C-8729-4FD0-B361-46AE04B43E92}"/>
          </ac:spMkLst>
        </pc:spChg>
        <pc:spChg chg="add del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57" creationId="{2391C84E-C2EA-44FC-A7D1-FAE3E2850552}"/>
          </ac:spMkLst>
        </pc:spChg>
        <pc:spChg chg="add del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59" creationId="{EB97ECD4-67DD-4166-9EC5-5D88340058D9}"/>
          </ac:spMkLst>
        </pc:spChg>
        <pc:spChg chg="add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65" creationId="{8E7E1993-6448-42F8-8FB3-76104F45B344}"/>
          </ac:spMkLst>
        </pc:spChg>
        <pc:spChg chg="add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67" creationId="{BC3FA84C-8729-4FD0-B361-46AE04B43E92}"/>
          </ac:spMkLst>
        </pc:spChg>
        <pc:spChg chg="add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69" creationId="{2391C84E-C2EA-44FC-A7D1-FAE3E2850552}"/>
          </ac:spMkLst>
        </pc:spChg>
        <pc:spChg chg="add">
          <ac:chgData name="Boicey, Ember" userId="c04f96fa-a9e5-4367-9111-9dae8d9a4b70" providerId="ADAL" clId="{1DF029EA-3FDC-4149-BBF9-4679FE2D7BAB}" dt="2024-12-05T23:11:37.051" v="303" actId="26606"/>
          <ac:spMkLst>
            <pc:docMk/>
            <pc:sldMk cId="1986784515" sldId="260"/>
            <ac:spMk id="102" creationId="{EB97ECD4-67DD-4166-9EC5-5D88340058D9}"/>
          </ac:spMkLst>
        </pc:spChg>
        <pc:grpChg chg="add del">
          <ac:chgData name="Boicey, Ember" userId="c04f96fa-a9e5-4367-9111-9dae8d9a4b70" providerId="ADAL" clId="{1DF029EA-3FDC-4149-BBF9-4679FE2D7BAB}" dt="2024-12-05T22:47:51.635" v="99" actId="26606"/>
          <ac:grpSpMkLst>
            <pc:docMk/>
            <pc:sldMk cId="1986784515" sldId="260"/>
            <ac:grpSpMk id="15" creationId="{47B3131A-B518-43E5-A896-E9D654A4863F}"/>
          </ac:grpSpMkLst>
        </pc:grpChg>
        <pc:grpChg chg="add del">
          <ac:chgData name="Boicey, Ember" userId="c04f96fa-a9e5-4367-9111-9dae8d9a4b70" providerId="ADAL" clId="{1DF029EA-3FDC-4149-BBF9-4679FE2D7BAB}" dt="2024-12-05T22:47:52.517" v="101" actId="26606"/>
          <ac:grpSpMkLst>
            <pc:docMk/>
            <pc:sldMk cId="1986784515" sldId="260"/>
            <ac:grpSpMk id="51" creationId="{47B3131A-B518-43E5-A896-E9D654A4863F}"/>
          </ac:grpSpMkLst>
        </pc:grpChg>
        <pc:grpChg chg="add del">
          <ac:chgData name="Boicey, Ember" userId="c04f96fa-a9e5-4367-9111-9dae8d9a4b70" providerId="ADAL" clId="{1DF029EA-3FDC-4149-BBF9-4679FE2D7BAB}" dt="2024-12-05T23:11:37.051" v="303" actId="26606"/>
          <ac:grpSpMkLst>
            <pc:docMk/>
            <pc:sldMk cId="1986784515" sldId="260"/>
            <ac:grpSpMk id="58" creationId="{47B3131A-B518-43E5-A896-E9D654A4863F}"/>
          </ac:grpSpMkLst>
        </pc:grpChg>
        <pc:grpChg chg="add">
          <ac:chgData name="Boicey, Ember" userId="c04f96fa-a9e5-4367-9111-9dae8d9a4b70" providerId="ADAL" clId="{1DF029EA-3FDC-4149-BBF9-4679FE2D7BAB}" dt="2024-12-05T23:11:37.051" v="303" actId="26606"/>
          <ac:grpSpMkLst>
            <pc:docMk/>
            <pc:sldMk cId="1986784515" sldId="260"/>
            <ac:grpSpMk id="71" creationId="{47B3131A-B518-43E5-A896-E9D654A4863F}"/>
          </ac:grpSpMkLst>
        </pc:grpChg>
        <pc:graphicFrameChg chg="add del">
          <ac:chgData name="Boicey, Ember" userId="c04f96fa-a9e5-4367-9111-9dae8d9a4b70" providerId="ADAL" clId="{1DF029EA-3FDC-4149-BBF9-4679FE2D7BAB}" dt="2024-12-05T22:47:51.635" v="99" actId="26606"/>
          <ac:graphicFrameMkLst>
            <pc:docMk/>
            <pc:sldMk cId="1986784515" sldId="260"/>
            <ac:graphicFrameMk id="5" creationId="{E8039830-C612-84D5-3B34-D09CA3DB681C}"/>
          </ac:graphicFrameMkLst>
        </pc:graphicFrameChg>
        <pc:graphicFrameChg chg="add del">
          <ac:chgData name="Boicey, Ember" userId="c04f96fa-a9e5-4367-9111-9dae8d9a4b70" providerId="ADAL" clId="{1DF029EA-3FDC-4149-BBF9-4679FE2D7BAB}" dt="2024-12-05T22:47:52.517" v="101" actId="26606"/>
          <ac:graphicFrameMkLst>
            <pc:docMk/>
            <pc:sldMk cId="1986784515" sldId="260"/>
            <ac:graphicFrameMk id="53" creationId="{92B306E6-FFF9-F4A6-9E34-A35C12A444C3}"/>
          </ac:graphicFrameMkLst>
        </pc:graphicFrameChg>
        <pc:graphicFrameChg chg="add mod modGraphic">
          <ac:chgData name="Boicey, Ember" userId="c04f96fa-a9e5-4367-9111-9dae8d9a4b70" providerId="ADAL" clId="{1DF029EA-3FDC-4149-BBF9-4679FE2D7BAB}" dt="2024-12-05T23:11:37.051" v="303" actId="26606"/>
          <ac:graphicFrameMkLst>
            <pc:docMk/>
            <pc:sldMk cId="1986784515" sldId="260"/>
            <ac:graphicFrameMk id="60" creationId="{E8039830-C612-84D5-3B34-D09CA3DB681C}"/>
          </ac:graphicFrameMkLst>
        </pc:graphicFrameChg>
      </pc:sldChg>
      <pc:sldChg chg="addSp delSp modSp mod setBg">
        <pc:chgData name="Boicey, Ember" userId="c04f96fa-a9e5-4367-9111-9dae8d9a4b70" providerId="ADAL" clId="{1DF029EA-3FDC-4149-BBF9-4679FE2D7BAB}" dt="2024-12-05T23:11:42.705" v="304" actId="26606"/>
        <pc:sldMkLst>
          <pc:docMk/>
          <pc:sldMk cId="1635363630" sldId="261"/>
        </pc:sldMkLst>
        <pc:spChg chg="mod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2" creationId="{20DA54F6-9768-A443-187F-3252E4AFAF16}"/>
          </ac:spMkLst>
        </pc:spChg>
        <pc:spChg chg="del mod">
          <ac:chgData name="Boicey, Ember" userId="c04f96fa-a9e5-4367-9111-9dae8d9a4b70" providerId="ADAL" clId="{1DF029EA-3FDC-4149-BBF9-4679FE2D7BAB}" dt="2024-12-05T23:11:07.306" v="302" actId="26606"/>
          <ac:spMkLst>
            <pc:docMk/>
            <pc:sldMk cId="1635363630" sldId="261"/>
            <ac:spMk id="3" creationId="{064251BC-EB4E-FFA1-F347-38AD03361E07}"/>
          </ac:spMkLst>
        </pc:spChg>
        <pc:spChg chg="add del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9" creationId="{8E7E1993-6448-42F8-8FB3-76104F45B344}"/>
          </ac:spMkLst>
        </pc:spChg>
        <pc:spChg chg="add del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11" creationId="{BC3FA84C-8729-4FD0-B361-46AE04B43E92}"/>
          </ac:spMkLst>
        </pc:spChg>
        <pc:spChg chg="add del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13" creationId="{2391C84E-C2EA-44FC-A7D1-FAE3E2850552}"/>
          </ac:spMkLst>
        </pc:spChg>
        <pc:spChg chg="add del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46" creationId="{EB97ECD4-67DD-4166-9EC5-5D88340058D9}"/>
          </ac:spMkLst>
        </pc:spChg>
        <pc:spChg chg="add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51" creationId="{8E7E1993-6448-42F8-8FB3-76104F45B344}"/>
          </ac:spMkLst>
        </pc:spChg>
        <pc:spChg chg="add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53" creationId="{5B62175A-9061-4508-B024-671E2C3C3AAD}"/>
          </ac:spMkLst>
        </pc:spChg>
        <pc:spChg chg="add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55" creationId="{2391C84E-C2EA-44FC-A7D1-FAE3E2850552}"/>
          </ac:spMkLst>
        </pc:spChg>
        <pc:spChg chg="add">
          <ac:chgData name="Boicey, Ember" userId="c04f96fa-a9e5-4367-9111-9dae8d9a4b70" providerId="ADAL" clId="{1DF029EA-3FDC-4149-BBF9-4679FE2D7BAB}" dt="2024-12-05T23:11:42.705" v="304" actId="26606"/>
          <ac:spMkLst>
            <pc:docMk/>
            <pc:sldMk cId="1635363630" sldId="261"/>
            <ac:spMk id="88" creationId="{7D7F7755-C305-4B28-8A86-8EA8898124E3}"/>
          </ac:spMkLst>
        </pc:spChg>
        <pc:grpChg chg="add del">
          <ac:chgData name="Boicey, Ember" userId="c04f96fa-a9e5-4367-9111-9dae8d9a4b70" providerId="ADAL" clId="{1DF029EA-3FDC-4149-BBF9-4679FE2D7BAB}" dt="2024-12-05T23:11:42.705" v="304" actId="26606"/>
          <ac:grpSpMkLst>
            <pc:docMk/>
            <pc:sldMk cId="1635363630" sldId="261"/>
            <ac:grpSpMk id="15" creationId="{47B3131A-B518-43E5-A896-E9D654A4863F}"/>
          </ac:grpSpMkLst>
        </pc:grpChg>
        <pc:grpChg chg="add">
          <ac:chgData name="Boicey, Ember" userId="c04f96fa-a9e5-4367-9111-9dae8d9a4b70" providerId="ADAL" clId="{1DF029EA-3FDC-4149-BBF9-4679FE2D7BAB}" dt="2024-12-05T23:11:42.705" v="304" actId="26606"/>
          <ac:grpSpMkLst>
            <pc:docMk/>
            <pc:sldMk cId="1635363630" sldId="261"/>
            <ac:grpSpMk id="57" creationId="{47B3131A-B518-43E5-A896-E9D654A4863F}"/>
          </ac:grpSpMkLst>
        </pc:grpChg>
        <pc:graphicFrameChg chg="add mod modGraphic">
          <ac:chgData name="Boicey, Ember" userId="c04f96fa-a9e5-4367-9111-9dae8d9a4b70" providerId="ADAL" clId="{1DF029EA-3FDC-4149-BBF9-4679FE2D7BAB}" dt="2024-12-05T23:11:42.705" v="304" actId="26606"/>
          <ac:graphicFrameMkLst>
            <pc:docMk/>
            <pc:sldMk cId="1635363630" sldId="261"/>
            <ac:graphicFrameMk id="5" creationId="{5E8997F7-2211-FC4F-7961-56B223772BB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5D4FA-018C-48CB-9105-741021A51A8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4F1D94-4345-4C15-ABD2-64AEAE0E2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Discovering the existence, location, and measurements of exoplanets</a:t>
          </a:r>
        </a:p>
      </dgm:t>
    </dgm:pt>
    <dgm:pt modelId="{43321691-D69C-470F-9B2F-DA8CA22553C9}" type="parTrans" cxnId="{85EA30A5-3CCA-41EE-BF1A-BA4D0ECEC28B}">
      <dgm:prSet/>
      <dgm:spPr/>
      <dgm:t>
        <a:bodyPr/>
        <a:lstStyle/>
        <a:p>
          <a:endParaRPr lang="en-US"/>
        </a:p>
      </dgm:t>
    </dgm:pt>
    <dgm:pt modelId="{A8273FF5-7C5A-4AB3-B16F-0763B4CA0233}" type="sibTrans" cxnId="{85EA30A5-3CCA-41EE-BF1A-BA4D0ECEC28B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D79F3C9-113E-495A-A194-F91974CFC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better ways to take measurements</a:t>
          </a:r>
        </a:p>
      </dgm:t>
    </dgm:pt>
    <dgm:pt modelId="{3CE8C257-7A8C-49F6-B5A3-E4CB20FD130A}" type="parTrans" cxnId="{CA206E13-728E-438B-AC17-19CDAD86E654}">
      <dgm:prSet/>
      <dgm:spPr/>
      <dgm:t>
        <a:bodyPr/>
        <a:lstStyle/>
        <a:p>
          <a:endParaRPr lang="en-US"/>
        </a:p>
      </dgm:t>
    </dgm:pt>
    <dgm:pt modelId="{CF7B5D1B-3E9D-4BAF-B649-341E015CF7D8}" type="sibTrans" cxnId="{CA206E13-728E-438B-AC17-19CDAD86E65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C15F9F4-31BB-459B-9DC6-204E9C194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one step closer to finding viable planets that would support life</a:t>
          </a:r>
        </a:p>
      </dgm:t>
    </dgm:pt>
    <dgm:pt modelId="{7311E541-E258-42F6-898B-033ABF458064}" type="parTrans" cxnId="{EF12A32B-7541-4738-A89A-08EE535FAAAB}">
      <dgm:prSet/>
      <dgm:spPr/>
      <dgm:t>
        <a:bodyPr/>
        <a:lstStyle/>
        <a:p>
          <a:endParaRPr lang="en-US"/>
        </a:p>
      </dgm:t>
    </dgm:pt>
    <dgm:pt modelId="{920459ED-74DB-4F4F-9B91-2132A97111DA}" type="sibTrans" cxnId="{EF12A32B-7541-4738-A89A-08EE535FAAA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C1B4458-C6A9-5544-A199-B2FBC76AE20C}" type="pres">
      <dgm:prSet presAssocID="{4875D4FA-018C-48CB-9105-741021A51A83}" presName="Name0" presStyleCnt="0">
        <dgm:presLayoutVars>
          <dgm:animLvl val="lvl"/>
          <dgm:resizeHandles val="exact"/>
        </dgm:presLayoutVars>
      </dgm:prSet>
      <dgm:spPr/>
    </dgm:pt>
    <dgm:pt modelId="{7E9F09AA-E9CC-3F4E-9E47-4C3BDF600B62}" type="pres">
      <dgm:prSet presAssocID="{B64F1D94-4345-4C15-ABD2-64AEAE0E2618}" presName="compositeNode" presStyleCnt="0">
        <dgm:presLayoutVars>
          <dgm:bulletEnabled val="1"/>
        </dgm:presLayoutVars>
      </dgm:prSet>
      <dgm:spPr/>
    </dgm:pt>
    <dgm:pt modelId="{C7A0F27E-004F-3B42-9F46-DEAF98B6CABA}" type="pres">
      <dgm:prSet presAssocID="{B64F1D94-4345-4C15-ABD2-64AEAE0E2618}" presName="bgRect" presStyleLbl="bgAccFollowNode1" presStyleIdx="0" presStyleCnt="3"/>
      <dgm:spPr/>
    </dgm:pt>
    <dgm:pt modelId="{4AEBB544-1D88-DC44-AE5B-0D0D1D34E206}" type="pres">
      <dgm:prSet presAssocID="{A8273FF5-7C5A-4AB3-B16F-0763B4CA023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70D2792-41AA-6A49-97F0-89B63FE53F30}" type="pres">
      <dgm:prSet presAssocID="{B64F1D94-4345-4C15-ABD2-64AEAE0E2618}" presName="bottomLine" presStyleLbl="alignNode1" presStyleIdx="1" presStyleCnt="6">
        <dgm:presLayoutVars/>
      </dgm:prSet>
      <dgm:spPr/>
    </dgm:pt>
    <dgm:pt modelId="{F3F20802-8D0A-D148-A29A-35D15EBB208B}" type="pres">
      <dgm:prSet presAssocID="{B64F1D94-4345-4C15-ABD2-64AEAE0E2618}" presName="nodeText" presStyleLbl="bgAccFollowNode1" presStyleIdx="0" presStyleCnt="3">
        <dgm:presLayoutVars>
          <dgm:bulletEnabled val="1"/>
        </dgm:presLayoutVars>
      </dgm:prSet>
      <dgm:spPr/>
    </dgm:pt>
    <dgm:pt modelId="{435A3E25-83CF-BF42-B31F-290C2EBB91A7}" type="pres">
      <dgm:prSet presAssocID="{A8273FF5-7C5A-4AB3-B16F-0763B4CA0233}" presName="sibTrans" presStyleCnt="0"/>
      <dgm:spPr/>
    </dgm:pt>
    <dgm:pt modelId="{37F69B58-1D3F-5746-9333-A25C32F30C17}" type="pres">
      <dgm:prSet presAssocID="{AD79F3C9-113E-495A-A194-F91974CFC869}" presName="compositeNode" presStyleCnt="0">
        <dgm:presLayoutVars>
          <dgm:bulletEnabled val="1"/>
        </dgm:presLayoutVars>
      </dgm:prSet>
      <dgm:spPr/>
    </dgm:pt>
    <dgm:pt modelId="{9B10AE70-8966-464B-844F-5C912D259716}" type="pres">
      <dgm:prSet presAssocID="{AD79F3C9-113E-495A-A194-F91974CFC869}" presName="bgRect" presStyleLbl="bgAccFollowNode1" presStyleIdx="1" presStyleCnt="3"/>
      <dgm:spPr/>
    </dgm:pt>
    <dgm:pt modelId="{342C225A-5FC9-1F42-BBEC-266C8A9A8703}" type="pres">
      <dgm:prSet presAssocID="{CF7B5D1B-3E9D-4BAF-B649-341E015CF7D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0C8D4BE-224C-5847-9618-6CC9CE64C2E3}" type="pres">
      <dgm:prSet presAssocID="{AD79F3C9-113E-495A-A194-F91974CFC869}" presName="bottomLine" presStyleLbl="alignNode1" presStyleIdx="3" presStyleCnt="6">
        <dgm:presLayoutVars/>
      </dgm:prSet>
      <dgm:spPr/>
    </dgm:pt>
    <dgm:pt modelId="{59BAE2DF-6907-074E-B94B-D8588F4B2998}" type="pres">
      <dgm:prSet presAssocID="{AD79F3C9-113E-495A-A194-F91974CFC869}" presName="nodeText" presStyleLbl="bgAccFollowNode1" presStyleIdx="1" presStyleCnt="3">
        <dgm:presLayoutVars>
          <dgm:bulletEnabled val="1"/>
        </dgm:presLayoutVars>
      </dgm:prSet>
      <dgm:spPr/>
    </dgm:pt>
    <dgm:pt modelId="{3015F9A0-A500-CD45-B201-1B5DB44B2E4D}" type="pres">
      <dgm:prSet presAssocID="{CF7B5D1B-3E9D-4BAF-B649-341E015CF7D8}" presName="sibTrans" presStyleCnt="0"/>
      <dgm:spPr/>
    </dgm:pt>
    <dgm:pt modelId="{209F158C-9FA8-8C42-9E91-92E5AD7F13EB}" type="pres">
      <dgm:prSet presAssocID="{3C15F9F4-31BB-459B-9DC6-204E9C194197}" presName="compositeNode" presStyleCnt="0">
        <dgm:presLayoutVars>
          <dgm:bulletEnabled val="1"/>
        </dgm:presLayoutVars>
      </dgm:prSet>
      <dgm:spPr/>
    </dgm:pt>
    <dgm:pt modelId="{6775FF66-E94D-814B-A8F0-865CC2A9EFCA}" type="pres">
      <dgm:prSet presAssocID="{3C15F9F4-31BB-459B-9DC6-204E9C194197}" presName="bgRect" presStyleLbl="bgAccFollowNode1" presStyleIdx="2" presStyleCnt="3"/>
      <dgm:spPr/>
    </dgm:pt>
    <dgm:pt modelId="{43331E59-4040-004D-8722-8648DF4ECA57}" type="pres">
      <dgm:prSet presAssocID="{920459ED-74DB-4F4F-9B91-2132A97111D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36B9C40-72E4-5141-8562-AE426EE36D4E}" type="pres">
      <dgm:prSet presAssocID="{3C15F9F4-31BB-459B-9DC6-204E9C194197}" presName="bottomLine" presStyleLbl="alignNode1" presStyleIdx="5" presStyleCnt="6">
        <dgm:presLayoutVars/>
      </dgm:prSet>
      <dgm:spPr/>
    </dgm:pt>
    <dgm:pt modelId="{DB1B007C-84E6-F748-AB08-E1430A1CF9FA}" type="pres">
      <dgm:prSet presAssocID="{3C15F9F4-31BB-459B-9DC6-204E9C19419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FFAF704-AC66-9240-B4BD-3E2696205A7B}" type="presOf" srcId="{B64F1D94-4345-4C15-ABD2-64AEAE0E2618}" destId="{F3F20802-8D0A-D148-A29A-35D15EBB208B}" srcOrd="1" destOrd="0" presId="urn:microsoft.com/office/officeart/2016/7/layout/BasicLinearProcessNumbered"/>
    <dgm:cxn modelId="{1A95F80B-F100-3740-B1EC-41A5DE511EDC}" type="presOf" srcId="{920459ED-74DB-4F4F-9B91-2132A97111DA}" destId="{43331E59-4040-004D-8722-8648DF4ECA57}" srcOrd="0" destOrd="0" presId="urn:microsoft.com/office/officeart/2016/7/layout/BasicLinearProcessNumbered"/>
    <dgm:cxn modelId="{CA206E13-728E-438B-AC17-19CDAD86E654}" srcId="{4875D4FA-018C-48CB-9105-741021A51A83}" destId="{AD79F3C9-113E-495A-A194-F91974CFC869}" srcOrd="1" destOrd="0" parTransId="{3CE8C257-7A8C-49F6-B5A3-E4CB20FD130A}" sibTransId="{CF7B5D1B-3E9D-4BAF-B649-341E015CF7D8}"/>
    <dgm:cxn modelId="{B8F7DA21-959E-A542-8886-8066ED496B8D}" type="presOf" srcId="{B64F1D94-4345-4C15-ABD2-64AEAE0E2618}" destId="{C7A0F27E-004F-3B42-9F46-DEAF98B6CABA}" srcOrd="0" destOrd="0" presId="urn:microsoft.com/office/officeart/2016/7/layout/BasicLinearProcessNumbered"/>
    <dgm:cxn modelId="{D1A0A523-ACC2-794D-9F53-3DF857B2CDF6}" type="presOf" srcId="{CF7B5D1B-3E9D-4BAF-B649-341E015CF7D8}" destId="{342C225A-5FC9-1F42-BBEC-266C8A9A8703}" srcOrd="0" destOrd="0" presId="urn:microsoft.com/office/officeart/2016/7/layout/BasicLinearProcessNumbered"/>
    <dgm:cxn modelId="{EF12A32B-7541-4738-A89A-08EE535FAAAB}" srcId="{4875D4FA-018C-48CB-9105-741021A51A83}" destId="{3C15F9F4-31BB-459B-9DC6-204E9C194197}" srcOrd="2" destOrd="0" parTransId="{7311E541-E258-42F6-898B-033ABF458064}" sibTransId="{920459ED-74DB-4F4F-9B91-2132A97111DA}"/>
    <dgm:cxn modelId="{A11D3D6D-8188-AB41-895D-AA5A09F28981}" type="presOf" srcId="{AD79F3C9-113E-495A-A194-F91974CFC869}" destId="{9B10AE70-8966-464B-844F-5C912D259716}" srcOrd="0" destOrd="0" presId="urn:microsoft.com/office/officeart/2016/7/layout/BasicLinearProcessNumbered"/>
    <dgm:cxn modelId="{488A9C76-883A-5542-B724-953F83F03532}" type="presOf" srcId="{AD79F3C9-113E-495A-A194-F91974CFC869}" destId="{59BAE2DF-6907-074E-B94B-D8588F4B2998}" srcOrd="1" destOrd="0" presId="urn:microsoft.com/office/officeart/2016/7/layout/BasicLinearProcessNumbered"/>
    <dgm:cxn modelId="{1D072581-3F7E-A04C-B948-60904ECA0CAA}" type="presOf" srcId="{4875D4FA-018C-48CB-9105-741021A51A83}" destId="{3C1B4458-C6A9-5544-A199-B2FBC76AE20C}" srcOrd="0" destOrd="0" presId="urn:microsoft.com/office/officeart/2016/7/layout/BasicLinearProcessNumbered"/>
    <dgm:cxn modelId="{85EA30A5-3CCA-41EE-BF1A-BA4D0ECEC28B}" srcId="{4875D4FA-018C-48CB-9105-741021A51A83}" destId="{B64F1D94-4345-4C15-ABD2-64AEAE0E2618}" srcOrd="0" destOrd="0" parTransId="{43321691-D69C-470F-9B2F-DA8CA22553C9}" sibTransId="{A8273FF5-7C5A-4AB3-B16F-0763B4CA0233}"/>
    <dgm:cxn modelId="{E2C74FB5-5823-314F-8446-B835B0253851}" type="presOf" srcId="{A8273FF5-7C5A-4AB3-B16F-0763B4CA0233}" destId="{4AEBB544-1D88-DC44-AE5B-0D0D1D34E206}" srcOrd="0" destOrd="0" presId="urn:microsoft.com/office/officeart/2016/7/layout/BasicLinearProcessNumbered"/>
    <dgm:cxn modelId="{BC2F09D8-C401-744A-A8B4-192FD958045C}" type="presOf" srcId="{3C15F9F4-31BB-459B-9DC6-204E9C194197}" destId="{6775FF66-E94D-814B-A8F0-865CC2A9EFCA}" srcOrd="0" destOrd="0" presId="urn:microsoft.com/office/officeart/2016/7/layout/BasicLinearProcessNumbered"/>
    <dgm:cxn modelId="{511D01F6-F526-FE47-BF54-99DE37306458}" type="presOf" srcId="{3C15F9F4-31BB-459B-9DC6-204E9C194197}" destId="{DB1B007C-84E6-F748-AB08-E1430A1CF9FA}" srcOrd="1" destOrd="0" presId="urn:microsoft.com/office/officeart/2016/7/layout/BasicLinearProcessNumbered"/>
    <dgm:cxn modelId="{5FCF1DB2-4FF6-EB4A-BA88-E58EFAA4820B}" type="presParOf" srcId="{3C1B4458-C6A9-5544-A199-B2FBC76AE20C}" destId="{7E9F09AA-E9CC-3F4E-9E47-4C3BDF600B62}" srcOrd="0" destOrd="0" presId="urn:microsoft.com/office/officeart/2016/7/layout/BasicLinearProcessNumbered"/>
    <dgm:cxn modelId="{6E382ACF-CF21-0049-9905-66A6AEEFF1AB}" type="presParOf" srcId="{7E9F09AA-E9CC-3F4E-9E47-4C3BDF600B62}" destId="{C7A0F27E-004F-3B42-9F46-DEAF98B6CABA}" srcOrd="0" destOrd="0" presId="urn:microsoft.com/office/officeart/2016/7/layout/BasicLinearProcessNumbered"/>
    <dgm:cxn modelId="{3739620C-5EF6-574B-85C3-BC215C5A8EA3}" type="presParOf" srcId="{7E9F09AA-E9CC-3F4E-9E47-4C3BDF600B62}" destId="{4AEBB544-1D88-DC44-AE5B-0D0D1D34E206}" srcOrd="1" destOrd="0" presId="urn:microsoft.com/office/officeart/2016/7/layout/BasicLinearProcessNumbered"/>
    <dgm:cxn modelId="{55D8BAFB-98E5-C147-96F5-B11A19356487}" type="presParOf" srcId="{7E9F09AA-E9CC-3F4E-9E47-4C3BDF600B62}" destId="{170D2792-41AA-6A49-97F0-89B63FE53F30}" srcOrd="2" destOrd="0" presId="urn:microsoft.com/office/officeart/2016/7/layout/BasicLinearProcessNumbered"/>
    <dgm:cxn modelId="{031A69A3-0376-7140-8F64-FCA03D64DFAE}" type="presParOf" srcId="{7E9F09AA-E9CC-3F4E-9E47-4C3BDF600B62}" destId="{F3F20802-8D0A-D148-A29A-35D15EBB208B}" srcOrd="3" destOrd="0" presId="urn:microsoft.com/office/officeart/2016/7/layout/BasicLinearProcessNumbered"/>
    <dgm:cxn modelId="{4242C816-287E-734C-95CB-66FA60631B0B}" type="presParOf" srcId="{3C1B4458-C6A9-5544-A199-B2FBC76AE20C}" destId="{435A3E25-83CF-BF42-B31F-290C2EBB91A7}" srcOrd="1" destOrd="0" presId="urn:microsoft.com/office/officeart/2016/7/layout/BasicLinearProcessNumbered"/>
    <dgm:cxn modelId="{D8E03577-6879-A545-BA3A-83ABD6C60E12}" type="presParOf" srcId="{3C1B4458-C6A9-5544-A199-B2FBC76AE20C}" destId="{37F69B58-1D3F-5746-9333-A25C32F30C17}" srcOrd="2" destOrd="0" presId="urn:microsoft.com/office/officeart/2016/7/layout/BasicLinearProcessNumbered"/>
    <dgm:cxn modelId="{C6A2F685-616D-4C48-9484-46A621459937}" type="presParOf" srcId="{37F69B58-1D3F-5746-9333-A25C32F30C17}" destId="{9B10AE70-8966-464B-844F-5C912D259716}" srcOrd="0" destOrd="0" presId="urn:microsoft.com/office/officeart/2016/7/layout/BasicLinearProcessNumbered"/>
    <dgm:cxn modelId="{A1142E35-D120-DF45-AE46-7E5C1761699B}" type="presParOf" srcId="{37F69B58-1D3F-5746-9333-A25C32F30C17}" destId="{342C225A-5FC9-1F42-BBEC-266C8A9A8703}" srcOrd="1" destOrd="0" presId="urn:microsoft.com/office/officeart/2016/7/layout/BasicLinearProcessNumbered"/>
    <dgm:cxn modelId="{8A9263FD-C370-E94D-89E8-DD2A9C7F08AD}" type="presParOf" srcId="{37F69B58-1D3F-5746-9333-A25C32F30C17}" destId="{60C8D4BE-224C-5847-9618-6CC9CE64C2E3}" srcOrd="2" destOrd="0" presId="urn:microsoft.com/office/officeart/2016/7/layout/BasicLinearProcessNumbered"/>
    <dgm:cxn modelId="{B50F0B50-9D4E-8443-8701-A4A9EDAE7F05}" type="presParOf" srcId="{37F69B58-1D3F-5746-9333-A25C32F30C17}" destId="{59BAE2DF-6907-074E-B94B-D8588F4B2998}" srcOrd="3" destOrd="0" presId="urn:microsoft.com/office/officeart/2016/7/layout/BasicLinearProcessNumbered"/>
    <dgm:cxn modelId="{48A30D28-BDEA-9044-8339-88C7F74D32E9}" type="presParOf" srcId="{3C1B4458-C6A9-5544-A199-B2FBC76AE20C}" destId="{3015F9A0-A500-CD45-B201-1B5DB44B2E4D}" srcOrd="3" destOrd="0" presId="urn:microsoft.com/office/officeart/2016/7/layout/BasicLinearProcessNumbered"/>
    <dgm:cxn modelId="{27AB5E7C-1949-FB4E-820F-83E7090E4E09}" type="presParOf" srcId="{3C1B4458-C6A9-5544-A199-B2FBC76AE20C}" destId="{209F158C-9FA8-8C42-9E91-92E5AD7F13EB}" srcOrd="4" destOrd="0" presId="urn:microsoft.com/office/officeart/2016/7/layout/BasicLinearProcessNumbered"/>
    <dgm:cxn modelId="{6B852FCE-AE55-204B-995A-815BBFF721FB}" type="presParOf" srcId="{209F158C-9FA8-8C42-9E91-92E5AD7F13EB}" destId="{6775FF66-E94D-814B-A8F0-865CC2A9EFCA}" srcOrd="0" destOrd="0" presId="urn:microsoft.com/office/officeart/2016/7/layout/BasicLinearProcessNumbered"/>
    <dgm:cxn modelId="{F824180F-F251-8F4A-9EA9-4CC753ACD700}" type="presParOf" srcId="{209F158C-9FA8-8C42-9E91-92E5AD7F13EB}" destId="{43331E59-4040-004D-8722-8648DF4ECA57}" srcOrd="1" destOrd="0" presId="urn:microsoft.com/office/officeart/2016/7/layout/BasicLinearProcessNumbered"/>
    <dgm:cxn modelId="{AA986154-4179-7845-96D0-4F07ECD68404}" type="presParOf" srcId="{209F158C-9FA8-8C42-9E91-92E5AD7F13EB}" destId="{036B9C40-72E4-5141-8562-AE426EE36D4E}" srcOrd="2" destOrd="0" presId="urn:microsoft.com/office/officeart/2016/7/layout/BasicLinearProcessNumbered"/>
    <dgm:cxn modelId="{5864DF65-44C9-524F-81D1-9B9B99625800}" type="presParOf" srcId="{209F158C-9FA8-8C42-9E91-92E5AD7F13EB}" destId="{DB1B007C-84E6-F748-AB08-E1430A1CF9F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EE621-9652-4B02-A481-38FDEB23D22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62DDDA-3712-496E-B09E-A921E21D494B}">
      <dgm:prSet/>
      <dgm:spPr/>
      <dgm:t>
        <a:bodyPr/>
        <a:lstStyle/>
        <a:p>
          <a:r>
            <a:rPr lang="en-US"/>
            <a:t>Pulsar Detecting</a:t>
          </a:r>
        </a:p>
      </dgm:t>
    </dgm:pt>
    <dgm:pt modelId="{A6F434B6-15E7-4DA9-B9FF-C274F2C889DE}" type="parTrans" cxnId="{4158EF35-6452-42E5-ACA8-94B65989E768}">
      <dgm:prSet/>
      <dgm:spPr/>
      <dgm:t>
        <a:bodyPr/>
        <a:lstStyle/>
        <a:p>
          <a:endParaRPr lang="en-US"/>
        </a:p>
      </dgm:t>
    </dgm:pt>
    <dgm:pt modelId="{640B2EC6-88EA-4C00-8131-CD472A0DFB43}" type="sibTrans" cxnId="{4158EF35-6452-42E5-ACA8-94B65989E768}">
      <dgm:prSet/>
      <dgm:spPr/>
      <dgm:t>
        <a:bodyPr/>
        <a:lstStyle/>
        <a:p>
          <a:endParaRPr lang="en-US"/>
        </a:p>
      </dgm:t>
    </dgm:pt>
    <dgm:pt modelId="{74FECD33-8769-4486-A021-B8BC19DEF3A7}">
      <dgm:prSet/>
      <dgm:spPr/>
      <dgm:t>
        <a:bodyPr/>
        <a:lstStyle/>
        <a:p>
          <a:r>
            <a:rPr lang="en-US"/>
            <a:t>Radial Velocity</a:t>
          </a:r>
        </a:p>
      </dgm:t>
    </dgm:pt>
    <dgm:pt modelId="{BAE3AC4A-B5C0-467D-82C6-E4142217C911}" type="parTrans" cxnId="{7DAA9F6C-2022-4203-9880-13067D233E0E}">
      <dgm:prSet/>
      <dgm:spPr/>
      <dgm:t>
        <a:bodyPr/>
        <a:lstStyle/>
        <a:p>
          <a:endParaRPr lang="en-US"/>
        </a:p>
      </dgm:t>
    </dgm:pt>
    <dgm:pt modelId="{B00412AD-68AE-4A24-A6E1-DAEDBF998CCD}" type="sibTrans" cxnId="{7DAA9F6C-2022-4203-9880-13067D233E0E}">
      <dgm:prSet/>
      <dgm:spPr/>
      <dgm:t>
        <a:bodyPr/>
        <a:lstStyle/>
        <a:p>
          <a:endParaRPr lang="en-US"/>
        </a:p>
      </dgm:t>
    </dgm:pt>
    <dgm:pt modelId="{10D3F968-0D32-4DBE-8D1B-4EA9EEA3F478}">
      <dgm:prSet/>
      <dgm:spPr/>
      <dgm:t>
        <a:bodyPr/>
        <a:lstStyle/>
        <a:p>
          <a:r>
            <a:rPr lang="en-US"/>
            <a:t>Transit</a:t>
          </a:r>
        </a:p>
      </dgm:t>
    </dgm:pt>
    <dgm:pt modelId="{2F73398D-2102-4320-A72C-231B4A91E225}" type="parTrans" cxnId="{4396394B-AD70-4672-BBE3-DEB537EE8AAE}">
      <dgm:prSet/>
      <dgm:spPr/>
      <dgm:t>
        <a:bodyPr/>
        <a:lstStyle/>
        <a:p>
          <a:endParaRPr lang="en-US"/>
        </a:p>
      </dgm:t>
    </dgm:pt>
    <dgm:pt modelId="{79FF3AFC-A9A8-49F7-8E9C-EB17852332E8}" type="sibTrans" cxnId="{4396394B-AD70-4672-BBE3-DEB537EE8AAE}">
      <dgm:prSet/>
      <dgm:spPr/>
      <dgm:t>
        <a:bodyPr/>
        <a:lstStyle/>
        <a:p>
          <a:endParaRPr lang="en-US"/>
        </a:p>
      </dgm:t>
    </dgm:pt>
    <dgm:pt modelId="{129172A5-97C4-4882-BD7B-3A3581B0CF43}">
      <dgm:prSet/>
      <dgm:spPr/>
      <dgm:t>
        <a:bodyPr/>
        <a:lstStyle/>
        <a:p>
          <a:r>
            <a:rPr lang="en-US"/>
            <a:t>Gravitational Microlensing</a:t>
          </a:r>
        </a:p>
      </dgm:t>
    </dgm:pt>
    <dgm:pt modelId="{E136F0AE-F0F2-4776-BB74-80BD5C30416C}" type="parTrans" cxnId="{076F091F-4F5A-494A-A021-8136011070F6}">
      <dgm:prSet/>
      <dgm:spPr/>
      <dgm:t>
        <a:bodyPr/>
        <a:lstStyle/>
        <a:p>
          <a:endParaRPr lang="en-US"/>
        </a:p>
      </dgm:t>
    </dgm:pt>
    <dgm:pt modelId="{670AFECB-A940-4902-BD7B-76BBD973F9C0}" type="sibTrans" cxnId="{076F091F-4F5A-494A-A021-8136011070F6}">
      <dgm:prSet/>
      <dgm:spPr/>
      <dgm:t>
        <a:bodyPr/>
        <a:lstStyle/>
        <a:p>
          <a:endParaRPr lang="en-US"/>
        </a:p>
      </dgm:t>
    </dgm:pt>
    <dgm:pt modelId="{5AA90990-8676-46D0-87C8-9011D941669C}">
      <dgm:prSet/>
      <dgm:spPr/>
      <dgm:t>
        <a:bodyPr/>
        <a:lstStyle/>
        <a:p>
          <a:r>
            <a:rPr lang="en-US"/>
            <a:t>Astrometry</a:t>
          </a:r>
        </a:p>
      </dgm:t>
    </dgm:pt>
    <dgm:pt modelId="{D057F36F-4590-48D6-BE69-C6D06FD598EB}" type="parTrans" cxnId="{F4ABAABA-9FBB-4757-85A0-330BF3287C29}">
      <dgm:prSet/>
      <dgm:spPr/>
      <dgm:t>
        <a:bodyPr/>
        <a:lstStyle/>
        <a:p>
          <a:endParaRPr lang="en-US"/>
        </a:p>
      </dgm:t>
    </dgm:pt>
    <dgm:pt modelId="{937E5164-F61D-418A-B5C6-08AECABD318D}" type="sibTrans" cxnId="{F4ABAABA-9FBB-4757-85A0-330BF3287C29}">
      <dgm:prSet/>
      <dgm:spPr/>
      <dgm:t>
        <a:bodyPr/>
        <a:lstStyle/>
        <a:p>
          <a:endParaRPr lang="en-US"/>
        </a:p>
      </dgm:t>
    </dgm:pt>
    <dgm:pt modelId="{6688DD52-B3BA-4D86-86BC-86CFA76DA1F0}">
      <dgm:prSet/>
      <dgm:spPr/>
      <dgm:t>
        <a:bodyPr/>
        <a:lstStyle/>
        <a:p>
          <a:r>
            <a:rPr lang="en-US"/>
            <a:t>Direct Imaging</a:t>
          </a:r>
        </a:p>
      </dgm:t>
    </dgm:pt>
    <dgm:pt modelId="{4122F5D3-D3EB-4E68-A395-5DC81B19FD6A}" type="parTrans" cxnId="{712F28B4-2911-4DDA-8FB0-7685B6834582}">
      <dgm:prSet/>
      <dgm:spPr/>
      <dgm:t>
        <a:bodyPr/>
        <a:lstStyle/>
        <a:p>
          <a:endParaRPr lang="en-US"/>
        </a:p>
      </dgm:t>
    </dgm:pt>
    <dgm:pt modelId="{19907022-C633-4B88-BB21-3E8EA6BDFD2E}" type="sibTrans" cxnId="{712F28B4-2911-4DDA-8FB0-7685B6834582}">
      <dgm:prSet/>
      <dgm:spPr/>
      <dgm:t>
        <a:bodyPr/>
        <a:lstStyle/>
        <a:p>
          <a:endParaRPr lang="en-US"/>
        </a:p>
      </dgm:t>
    </dgm:pt>
    <dgm:pt modelId="{564DEC98-9879-144F-9840-95BC74BA6FA2}" type="pres">
      <dgm:prSet presAssocID="{AA9EE621-9652-4B02-A481-38FDEB23D228}" presName="linear" presStyleCnt="0">
        <dgm:presLayoutVars>
          <dgm:animLvl val="lvl"/>
          <dgm:resizeHandles val="exact"/>
        </dgm:presLayoutVars>
      </dgm:prSet>
      <dgm:spPr/>
    </dgm:pt>
    <dgm:pt modelId="{E727A4A2-CCDF-734E-852A-5A25B2443AE3}" type="pres">
      <dgm:prSet presAssocID="{4E62DDDA-3712-496E-B09E-A921E21D49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D61C7B0-E95A-AE43-A821-F9640309C085}" type="pres">
      <dgm:prSet presAssocID="{640B2EC6-88EA-4C00-8131-CD472A0DFB43}" presName="spacer" presStyleCnt="0"/>
      <dgm:spPr/>
    </dgm:pt>
    <dgm:pt modelId="{4A9A84CD-2E8B-5949-B3DD-C976093815BC}" type="pres">
      <dgm:prSet presAssocID="{74FECD33-8769-4486-A021-B8BC19DEF3A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9CD0B0-1BF3-084D-BEA5-C83B00372C7E}" type="pres">
      <dgm:prSet presAssocID="{B00412AD-68AE-4A24-A6E1-DAEDBF998CCD}" presName="spacer" presStyleCnt="0"/>
      <dgm:spPr/>
    </dgm:pt>
    <dgm:pt modelId="{06A8E5FE-3A17-8F43-B230-C68EC232F90B}" type="pres">
      <dgm:prSet presAssocID="{10D3F968-0D32-4DBE-8D1B-4EA9EEA3F47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65AA4AC-24F3-B740-9014-A2A1EC3383C8}" type="pres">
      <dgm:prSet presAssocID="{79FF3AFC-A9A8-49F7-8E9C-EB17852332E8}" presName="spacer" presStyleCnt="0"/>
      <dgm:spPr/>
    </dgm:pt>
    <dgm:pt modelId="{10B65F99-4086-E24C-91FD-BA750EDD286E}" type="pres">
      <dgm:prSet presAssocID="{129172A5-97C4-4882-BD7B-3A3581B0CF4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D5677C-6CDC-9B4E-8D74-23614FDE0628}" type="pres">
      <dgm:prSet presAssocID="{670AFECB-A940-4902-BD7B-76BBD973F9C0}" presName="spacer" presStyleCnt="0"/>
      <dgm:spPr/>
    </dgm:pt>
    <dgm:pt modelId="{44DE0495-22C9-644A-BC82-BACC13844BCC}" type="pres">
      <dgm:prSet presAssocID="{5AA90990-8676-46D0-87C8-9011D941669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23FA90-5E3F-C648-A63B-664CAC9BA5E3}" type="pres">
      <dgm:prSet presAssocID="{937E5164-F61D-418A-B5C6-08AECABD318D}" presName="spacer" presStyleCnt="0"/>
      <dgm:spPr/>
    </dgm:pt>
    <dgm:pt modelId="{68F98620-B870-4F44-AF1B-400B4ED8A776}" type="pres">
      <dgm:prSet presAssocID="{6688DD52-B3BA-4D86-86BC-86CFA76DA1F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CC25D1D-E9AA-DB4B-965D-CC9E3FDD8F97}" type="presOf" srcId="{6688DD52-B3BA-4D86-86BC-86CFA76DA1F0}" destId="{68F98620-B870-4F44-AF1B-400B4ED8A776}" srcOrd="0" destOrd="0" presId="urn:microsoft.com/office/officeart/2005/8/layout/vList2"/>
    <dgm:cxn modelId="{076F091F-4F5A-494A-A021-8136011070F6}" srcId="{AA9EE621-9652-4B02-A481-38FDEB23D228}" destId="{129172A5-97C4-4882-BD7B-3A3581B0CF43}" srcOrd="3" destOrd="0" parTransId="{E136F0AE-F0F2-4776-BB74-80BD5C30416C}" sibTransId="{670AFECB-A940-4902-BD7B-76BBD973F9C0}"/>
    <dgm:cxn modelId="{4158EF35-6452-42E5-ACA8-94B65989E768}" srcId="{AA9EE621-9652-4B02-A481-38FDEB23D228}" destId="{4E62DDDA-3712-496E-B09E-A921E21D494B}" srcOrd="0" destOrd="0" parTransId="{A6F434B6-15E7-4DA9-B9FF-C274F2C889DE}" sibTransId="{640B2EC6-88EA-4C00-8131-CD472A0DFB43}"/>
    <dgm:cxn modelId="{4396394B-AD70-4672-BBE3-DEB537EE8AAE}" srcId="{AA9EE621-9652-4B02-A481-38FDEB23D228}" destId="{10D3F968-0D32-4DBE-8D1B-4EA9EEA3F478}" srcOrd="2" destOrd="0" parTransId="{2F73398D-2102-4320-A72C-231B4A91E225}" sibTransId="{79FF3AFC-A9A8-49F7-8E9C-EB17852332E8}"/>
    <dgm:cxn modelId="{7DAA9F6C-2022-4203-9880-13067D233E0E}" srcId="{AA9EE621-9652-4B02-A481-38FDEB23D228}" destId="{74FECD33-8769-4486-A021-B8BC19DEF3A7}" srcOrd="1" destOrd="0" parTransId="{BAE3AC4A-B5C0-467D-82C6-E4142217C911}" sibTransId="{B00412AD-68AE-4A24-A6E1-DAEDBF998CCD}"/>
    <dgm:cxn modelId="{383B106E-E264-044C-B095-36FC12959D28}" type="presOf" srcId="{74FECD33-8769-4486-A021-B8BC19DEF3A7}" destId="{4A9A84CD-2E8B-5949-B3DD-C976093815BC}" srcOrd="0" destOrd="0" presId="urn:microsoft.com/office/officeart/2005/8/layout/vList2"/>
    <dgm:cxn modelId="{FDDEAD71-8CDB-5C4F-A341-40CF25E635F3}" type="presOf" srcId="{10D3F968-0D32-4DBE-8D1B-4EA9EEA3F478}" destId="{06A8E5FE-3A17-8F43-B230-C68EC232F90B}" srcOrd="0" destOrd="0" presId="urn:microsoft.com/office/officeart/2005/8/layout/vList2"/>
    <dgm:cxn modelId="{C7D81391-20AE-1740-B4DB-46BC28DE970F}" type="presOf" srcId="{129172A5-97C4-4882-BD7B-3A3581B0CF43}" destId="{10B65F99-4086-E24C-91FD-BA750EDD286E}" srcOrd="0" destOrd="0" presId="urn:microsoft.com/office/officeart/2005/8/layout/vList2"/>
    <dgm:cxn modelId="{F6333FA7-F54B-E64C-86E1-24F765554469}" type="presOf" srcId="{4E62DDDA-3712-496E-B09E-A921E21D494B}" destId="{E727A4A2-CCDF-734E-852A-5A25B2443AE3}" srcOrd="0" destOrd="0" presId="urn:microsoft.com/office/officeart/2005/8/layout/vList2"/>
    <dgm:cxn modelId="{0C12D1A7-84BB-D04D-AAF8-0FD4275559BD}" type="presOf" srcId="{5AA90990-8676-46D0-87C8-9011D941669C}" destId="{44DE0495-22C9-644A-BC82-BACC13844BCC}" srcOrd="0" destOrd="0" presId="urn:microsoft.com/office/officeart/2005/8/layout/vList2"/>
    <dgm:cxn modelId="{712F28B4-2911-4DDA-8FB0-7685B6834582}" srcId="{AA9EE621-9652-4B02-A481-38FDEB23D228}" destId="{6688DD52-B3BA-4D86-86BC-86CFA76DA1F0}" srcOrd="5" destOrd="0" parTransId="{4122F5D3-D3EB-4E68-A395-5DC81B19FD6A}" sibTransId="{19907022-C633-4B88-BB21-3E8EA6BDFD2E}"/>
    <dgm:cxn modelId="{F4ABAABA-9FBB-4757-85A0-330BF3287C29}" srcId="{AA9EE621-9652-4B02-A481-38FDEB23D228}" destId="{5AA90990-8676-46D0-87C8-9011D941669C}" srcOrd="4" destOrd="0" parTransId="{D057F36F-4590-48D6-BE69-C6D06FD598EB}" sibTransId="{937E5164-F61D-418A-B5C6-08AECABD318D}"/>
    <dgm:cxn modelId="{EDCADBBA-2763-E64E-B14E-BF6B498DB750}" type="presOf" srcId="{AA9EE621-9652-4B02-A481-38FDEB23D228}" destId="{564DEC98-9879-144F-9840-95BC74BA6FA2}" srcOrd="0" destOrd="0" presId="urn:microsoft.com/office/officeart/2005/8/layout/vList2"/>
    <dgm:cxn modelId="{27EBCB08-04FD-5342-ABBF-CC830AC530D6}" type="presParOf" srcId="{564DEC98-9879-144F-9840-95BC74BA6FA2}" destId="{E727A4A2-CCDF-734E-852A-5A25B2443AE3}" srcOrd="0" destOrd="0" presId="urn:microsoft.com/office/officeart/2005/8/layout/vList2"/>
    <dgm:cxn modelId="{D419911B-5DB0-DD4C-9977-CB188A2A9321}" type="presParOf" srcId="{564DEC98-9879-144F-9840-95BC74BA6FA2}" destId="{DD61C7B0-E95A-AE43-A821-F9640309C085}" srcOrd="1" destOrd="0" presId="urn:microsoft.com/office/officeart/2005/8/layout/vList2"/>
    <dgm:cxn modelId="{CB9B1560-2970-9D4D-B674-E4025A3E4424}" type="presParOf" srcId="{564DEC98-9879-144F-9840-95BC74BA6FA2}" destId="{4A9A84CD-2E8B-5949-B3DD-C976093815BC}" srcOrd="2" destOrd="0" presId="urn:microsoft.com/office/officeart/2005/8/layout/vList2"/>
    <dgm:cxn modelId="{52EE8229-7133-2C40-9F7F-1C55BAE08874}" type="presParOf" srcId="{564DEC98-9879-144F-9840-95BC74BA6FA2}" destId="{8C9CD0B0-1BF3-084D-BEA5-C83B00372C7E}" srcOrd="3" destOrd="0" presId="urn:microsoft.com/office/officeart/2005/8/layout/vList2"/>
    <dgm:cxn modelId="{8FF262AE-F949-1142-B2F4-87547227BFEE}" type="presParOf" srcId="{564DEC98-9879-144F-9840-95BC74BA6FA2}" destId="{06A8E5FE-3A17-8F43-B230-C68EC232F90B}" srcOrd="4" destOrd="0" presId="urn:microsoft.com/office/officeart/2005/8/layout/vList2"/>
    <dgm:cxn modelId="{D1F7C00B-6186-1341-9E56-AA63CA659940}" type="presParOf" srcId="{564DEC98-9879-144F-9840-95BC74BA6FA2}" destId="{B65AA4AC-24F3-B740-9014-A2A1EC3383C8}" srcOrd="5" destOrd="0" presId="urn:microsoft.com/office/officeart/2005/8/layout/vList2"/>
    <dgm:cxn modelId="{1D77A89D-353F-BF4C-B11F-AECD9B02DC4A}" type="presParOf" srcId="{564DEC98-9879-144F-9840-95BC74BA6FA2}" destId="{10B65F99-4086-E24C-91FD-BA750EDD286E}" srcOrd="6" destOrd="0" presId="urn:microsoft.com/office/officeart/2005/8/layout/vList2"/>
    <dgm:cxn modelId="{E91E7FDC-8045-F44B-835E-7ED96095439C}" type="presParOf" srcId="{564DEC98-9879-144F-9840-95BC74BA6FA2}" destId="{37D5677C-6CDC-9B4E-8D74-23614FDE0628}" srcOrd="7" destOrd="0" presId="urn:microsoft.com/office/officeart/2005/8/layout/vList2"/>
    <dgm:cxn modelId="{14CE5BD7-305E-FF45-9ED7-5C8D2E3831A6}" type="presParOf" srcId="{564DEC98-9879-144F-9840-95BC74BA6FA2}" destId="{44DE0495-22C9-644A-BC82-BACC13844BCC}" srcOrd="8" destOrd="0" presId="urn:microsoft.com/office/officeart/2005/8/layout/vList2"/>
    <dgm:cxn modelId="{DA05BA84-62BD-BB49-9522-625465B70F3E}" type="presParOf" srcId="{564DEC98-9879-144F-9840-95BC74BA6FA2}" destId="{0723FA90-5E3F-C648-A63B-664CAC9BA5E3}" srcOrd="9" destOrd="0" presId="urn:microsoft.com/office/officeart/2005/8/layout/vList2"/>
    <dgm:cxn modelId="{E12EAD77-52AB-5E4E-AE34-C201F9C774F2}" type="presParOf" srcId="{564DEC98-9879-144F-9840-95BC74BA6FA2}" destId="{68F98620-B870-4F44-AF1B-400B4ED8A77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7FFC5D-8824-4627-AEE2-0B3E231AD7D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94ADF66-A6A4-452F-A70C-34E417DCED60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Select data set from NASA Exoplanet Archive</a:t>
          </a:r>
        </a:p>
      </dgm:t>
    </dgm:pt>
    <dgm:pt modelId="{E7E0FE70-AFBC-4E76-8C45-EBA887DF4EEC}" type="parTrans" cxnId="{D4968106-CDF9-4FF4-B73F-66ED7C80B60E}">
      <dgm:prSet/>
      <dgm:spPr/>
      <dgm:t>
        <a:bodyPr/>
        <a:lstStyle/>
        <a:p>
          <a:endParaRPr lang="en-US"/>
        </a:p>
      </dgm:t>
    </dgm:pt>
    <dgm:pt modelId="{77596146-D1C8-49CA-95B4-D19D74623E79}" type="sibTrans" cxnId="{D4968106-CDF9-4FF4-B73F-66ED7C80B60E}">
      <dgm:prSet/>
      <dgm:spPr/>
      <dgm:t>
        <a:bodyPr/>
        <a:lstStyle/>
        <a:p>
          <a:endParaRPr lang="en-US"/>
        </a:p>
      </dgm:t>
    </dgm:pt>
    <dgm:pt modelId="{E723BCA2-E6EA-4226-B447-C01D26251480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Find timeframe in the data that displays evidence of an active transit</a:t>
          </a:r>
        </a:p>
      </dgm:t>
    </dgm:pt>
    <dgm:pt modelId="{43C19764-7258-4CCD-B3F6-20924B07B567}" type="parTrans" cxnId="{65FDB5FB-C4D8-47BB-9FF3-5A3A186BF065}">
      <dgm:prSet/>
      <dgm:spPr/>
      <dgm:t>
        <a:bodyPr/>
        <a:lstStyle/>
        <a:p>
          <a:endParaRPr lang="en-US"/>
        </a:p>
      </dgm:t>
    </dgm:pt>
    <dgm:pt modelId="{CEDB2357-6B99-4A4C-9735-3718A7F80590}" type="sibTrans" cxnId="{65FDB5FB-C4D8-47BB-9FF3-5A3A186BF065}">
      <dgm:prSet/>
      <dgm:spPr/>
      <dgm:t>
        <a:bodyPr/>
        <a:lstStyle/>
        <a:p>
          <a:endParaRPr lang="en-US"/>
        </a:p>
      </dgm:t>
    </dgm:pt>
    <dgm:pt modelId="{9DFF82BE-1668-4A07-8950-5DD18297856F}">
      <dgm:prSet/>
      <dgm:spPr/>
      <dgm:t>
        <a:bodyPr/>
        <a:lstStyle/>
        <a:p>
          <a:r>
            <a:rPr lang="en-US"/>
            <a:t>Create shape of a light curve that best fits the data</a:t>
          </a:r>
        </a:p>
      </dgm:t>
    </dgm:pt>
    <dgm:pt modelId="{F9FE7CF3-2A44-4220-AFF2-0B1E20854B54}" type="parTrans" cxnId="{92B005C4-2BEF-44CA-ABA0-5618B328D460}">
      <dgm:prSet/>
      <dgm:spPr/>
      <dgm:t>
        <a:bodyPr/>
        <a:lstStyle/>
        <a:p>
          <a:endParaRPr lang="en-US"/>
        </a:p>
      </dgm:t>
    </dgm:pt>
    <dgm:pt modelId="{057517C9-5162-458F-8E88-D6F9ACD70E73}" type="sibTrans" cxnId="{92B005C4-2BEF-44CA-ABA0-5618B328D460}">
      <dgm:prSet/>
      <dgm:spPr/>
      <dgm:t>
        <a:bodyPr/>
        <a:lstStyle/>
        <a:p>
          <a:endParaRPr lang="en-US"/>
        </a:p>
      </dgm:t>
    </dgm:pt>
    <dgm:pt modelId="{A744782D-D360-564D-8A83-BF2B2B0FF056}" type="pres">
      <dgm:prSet presAssocID="{EE7FFC5D-8824-4627-AEE2-0B3E231AD7DA}" presName="Name0" presStyleCnt="0">
        <dgm:presLayoutVars>
          <dgm:dir/>
          <dgm:resizeHandles val="exact"/>
        </dgm:presLayoutVars>
      </dgm:prSet>
      <dgm:spPr/>
    </dgm:pt>
    <dgm:pt modelId="{96609608-D255-AE43-84DF-222272CFBCCA}" type="pres">
      <dgm:prSet presAssocID="{694ADF66-A6A4-452F-A70C-34E417DCED60}" presName="node" presStyleLbl="node1" presStyleIdx="0" presStyleCnt="3">
        <dgm:presLayoutVars>
          <dgm:bulletEnabled val="1"/>
        </dgm:presLayoutVars>
      </dgm:prSet>
      <dgm:spPr/>
    </dgm:pt>
    <dgm:pt modelId="{FDD62C75-36E9-2D44-A8E0-55326DD1C6D2}" type="pres">
      <dgm:prSet presAssocID="{77596146-D1C8-49CA-95B4-D19D74623E79}" presName="sibTrans" presStyleLbl="sibTrans1D1" presStyleIdx="0" presStyleCnt="2"/>
      <dgm:spPr/>
    </dgm:pt>
    <dgm:pt modelId="{4776269B-A072-A542-B779-C97EDDE39DCF}" type="pres">
      <dgm:prSet presAssocID="{77596146-D1C8-49CA-95B4-D19D74623E79}" presName="connectorText" presStyleLbl="sibTrans1D1" presStyleIdx="0" presStyleCnt="2"/>
      <dgm:spPr/>
    </dgm:pt>
    <dgm:pt modelId="{8F712400-8625-0C4D-85D7-F743E6CED3CB}" type="pres">
      <dgm:prSet presAssocID="{E723BCA2-E6EA-4226-B447-C01D26251480}" presName="node" presStyleLbl="node1" presStyleIdx="1" presStyleCnt="3">
        <dgm:presLayoutVars>
          <dgm:bulletEnabled val="1"/>
        </dgm:presLayoutVars>
      </dgm:prSet>
      <dgm:spPr/>
    </dgm:pt>
    <dgm:pt modelId="{66FFAA6A-1735-2347-90B6-D3A4CBD82A05}" type="pres">
      <dgm:prSet presAssocID="{CEDB2357-6B99-4A4C-9735-3718A7F80590}" presName="sibTrans" presStyleLbl="sibTrans1D1" presStyleIdx="1" presStyleCnt="2"/>
      <dgm:spPr/>
    </dgm:pt>
    <dgm:pt modelId="{33B12C12-B156-5247-B0F6-BFFBB8933FF0}" type="pres">
      <dgm:prSet presAssocID="{CEDB2357-6B99-4A4C-9735-3718A7F80590}" presName="connectorText" presStyleLbl="sibTrans1D1" presStyleIdx="1" presStyleCnt="2"/>
      <dgm:spPr/>
    </dgm:pt>
    <dgm:pt modelId="{CDF4DF9C-4798-624F-A7AB-735780A117EA}" type="pres">
      <dgm:prSet presAssocID="{9DFF82BE-1668-4A07-8950-5DD18297856F}" presName="node" presStyleLbl="node1" presStyleIdx="2" presStyleCnt="3">
        <dgm:presLayoutVars>
          <dgm:bulletEnabled val="1"/>
        </dgm:presLayoutVars>
      </dgm:prSet>
      <dgm:spPr/>
    </dgm:pt>
  </dgm:ptLst>
  <dgm:cxnLst>
    <dgm:cxn modelId="{D4968106-CDF9-4FF4-B73F-66ED7C80B60E}" srcId="{EE7FFC5D-8824-4627-AEE2-0B3E231AD7DA}" destId="{694ADF66-A6A4-452F-A70C-34E417DCED60}" srcOrd="0" destOrd="0" parTransId="{E7E0FE70-AFBC-4E76-8C45-EBA887DF4EEC}" sibTransId="{77596146-D1C8-49CA-95B4-D19D74623E79}"/>
    <dgm:cxn modelId="{F432E622-9DC9-AE4A-9B33-5E0EAFB8FBE8}" type="presOf" srcId="{EE7FFC5D-8824-4627-AEE2-0B3E231AD7DA}" destId="{A744782D-D360-564D-8A83-BF2B2B0FF056}" srcOrd="0" destOrd="0" presId="urn:microsoft.com/office/officeart/2016/7/layout/RepeatingBendingProcessNew"/>
    <dgm:cxn modelId="{2BE94445-23F1-DC46-83E8-8C5C62866E32}" type="presOf" srcId="{77596146-D1C8-49CA-95B4-D19D74623E79}" destId="{FDD62C75-36E9-2D44-A8E0-55326DD1C6D2}" srcOrd="0" destOrd="0" presId="urn:microsoft.com/office/officeart/2016/7/layout/RepeatingBendingProcessNew"/>
    <dgm:cxn modelId="{E82B5C4A-B60C-6F4F-AFB0-77204ED3CC80}" type="presOf" srcId="{694ADF66-A6A4-452F-A70C-34E417DCED60}" destId="{96609608-D255-AE43-84DF-222272CFBCCA}" srcOrd="0" destOrd="0" presId="urn:microsoft.com/office/officeart/2016/7/layout/RepeatingBendingProcessNew"/>
    <dgm:cxn modelId="{51C9734D-4253-8247-983C-75EBF1525590}" type="presOf" srcId="{CEDB2357-6B99-4A4C-9735-3718A7F80590}" destId="{66FFAA6A-1735-2347-90B6-D3A4CBD82A05}" srcOrd="0" destOrd="0" presId="urn:microsoft.com/office/officeart/2016/7/layout/RepeatingBendingProcessNew"/>
    <dgm:cxn modelId="{248246A4-923D-424A-92DB-A2E8863F72E0}" type="presOf" srcId="{77596146-D1C8-49CA-95B4-D19D74623E79}" destId="{4776269B-A072-A542-B779-C97EDDE39DCF}" srcOrd="1" destOrd="0" presId="urn:microsoft.com/office/officeart/2016/7/layout/RepeatingBendingProcessNew"/>
    <dgm:cxn modelId="{D0DBDCA9-039E-AA4E-87BB-6EB82E5B3BD3}" type="presOf" srcId="{CEDB2357-6B99-4A4C-9735-3718A7F80590}" destId="{33B12C12-B156-5247-B0F6-BFFBB8933FF0}" srcOrd="1" destOrd="0" presId="urn:microsoft.com/office/officeart/2016/7/layout/RepeatingBendingProcessNew"/>
    <dgm:cxn modelId="{CD503CB0-8D50-FC48-B19F-B026CC352E94}" type="presOf" srcId="{9DFF82BE-1668-4A07-8950-5DD18297856F}" destId="{CDF4DF9C-4798-624F-A7AB-735780A117EA}" srcOrd="0" destOrd="0" presId="urn:microsoft.com/office/officeart/2016/7/layout/RepeatingBendingProcessNew"/>
    <dgm:cxn modelId="{45BC0AC0-C1D2-0E43-9EF8-7555D55624C9}" type="presOf" srcId="{E723BCA2-E6EA-4226-B447-C01D26251480}" destId="{8F712400-8625-0C4D-85D7-F743E6CED3CB}" srcOrd="0" destOrd="0" presId="urn:microsoft.com/office/officeart/2016/7/layout/RepeatingBendingProcessNew"/>
    <dgm:cxn modelId="{92B005C4-2BEF-44CA-ABA0-5618B328D460}" srcId="{EE7FFC5D-8824-4627-AEE2-0B3E231AD7DA}" destId="{9DFF82BE-1668-4A07-8950-5DD18297856F}" srcOrd="2" destOrd="0" parTransId="{F9FE7CF3-2A44-4220-AFF2-0B1E20854B54}" sibTransId="{057517C9-5162-458F-8E88-D6F9ACD70E73}"/>
    <dgm:cxn modelId="{65FDB5FB-C4D8-47BB-9FF3-5A3A186BF065}" srcId="{EE7FFC5D-8824-4627-AEE2-0B3E231AD7DA}" destId="{E723BCA2-E6EA-4226-B447-C01D26251480}" srcOrd="1" destOrd="0" parTransId="{43C19764-7258-4CCD-B3F6-20924B07B567}" sibTransId="{CEDB2357-6B99-4A4C-9735-3718A7F80590}"/>
    <dgm:cxn modelId="{B4631A7A-D557-C144-BF0A-9D288AC3DAAF}" type="presParOf" srcId="{A744782D-D360-564D-8A83-BF2B2B0FF056}" destId="{96609608-D255-AE43-84DF-222272CFBCCA}" srcOrd="0" destOrd="0" presId="urn:microsoft.com/office/officeart/2016/7/layout/RepeatingBendingProcessNew"/>
    <dgm:cxn modelId="{C791C126-324F-534F-B4EF-7E58F451F339}" type="presParOf" srcId="{A744782D-D360-564D-8A83-BF2B2B0FF056}" destId="{FDD62C75-36E9-2D44-A8E0-55326DD1C6D2}" srcOrd="1" destOrd="0" presId="urn:microsoft.com/office/officeart/2016/7/layout/RepeatingBendingProcessNew"/>
    <dgm:cxn modelId="{9336B9DD-74E0-CA46-8870-EC29D62B538A}" type="presParOf" srcId="{FDD62C75-36E9-2D44-A8E0-55326DD1C6D2}" destId="{4776269B-A072-A542-B779-C97EDDE39DCF}" srcOrd="0" destOrd="0" presId="urn:microsoft.com/office/officeart/2016/7/layout/RepeatingBendingProcessNew"/>
    <dgm:cxn modelId="{1E676AC1-5405-004D-BBF2-BAD59DE06AEF}" type="presParOf" srcId="{A744782D-D360-564D-8A83-BF2B2B0FF056}" destId="{8F712400-8625-0C4D-85D7-F743E6CED3CB}" srcOrd="2" destOrd="0" presId="urn:microsoft.com/office/officeart/2016/7/layout/RepeatingBendingProcessNew"/>
    <dgm:cxn modelId="{07A4F03E-5025-8244-B5C5-17C81A5F2C09}" type="presParOf" srcId="{A744782D-D360-564D-8A83-BF2B2B0FF056}" destId="{66FFAA6A-1735-2347-90B6-D3A4CBD82A05}" srcOrd="3" destOrd="0" presId="urn:microsoft.com/office/officeart/2016/7/layout/RepeatingBendingProcessNew"/>
    <dgm:cxn modelId="{7CBA19A9-5F75-914D-A478-6F2D542E133D}" type="presParOf" srcId="{66FFAA6A-1735-2347-90B6-D3A4CBD82A05}" destId="{33B12C12-B156-5247-B0F6-BFFBB8933FF0}" srcOrd="0" destOrd="0" presId="urn:microsoft.com/office/officeart/2016/7/layout/RepeatingBendingProcessNew"/>
    <dgm:cxn modelId="{84923D60-8C6F-E34D-B37F-F9715A30FCD9}" type="presParOf" srcId="{A744782D-D360-564D-8A83-BF2B2B0FF056}" destId="{CDF4DF9C-4798-624F-A7AB-735780A117EA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65E07C-7014-4B4B-A63D-D6CE58A015C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53579F-D1F0-4002-AD75-590537371CB8}">
      <dgm:prSet/>
      <dgm:spPr/>
      <dgm:t>
        <a:bodyPr/>
        <a:lstStyle/>
        <a:p>
          <a:r>
            <a:rPr lang="en-US"/>
            <a:t>Clear drop in brightness, meaning an exoplanet is in orbit</a:t>
          </a:r>
        </a:p>
      </dgm:t>
    </dgm:pt>
    <dgm:pt modelId="{A5CAB938-6E94-421E-A73E-6DA9A1790793}" type="parTrans" cxnId="{6D5152FA-58B6-4BDE-904D-6F504A21DFB9}">
      <dgm:prSet/>
      <dgm:spPr/>
      <dgm:t>
        <a:bodyPr/>
        <a:lstStyle/>
        <a:p>
          <a:endParaRPr lang="en-US"/>
        </a:p>
      </dgm:t>
    </dgm:pt>
    <dgm:pt modelId="{F325CE86-954B-4519-9739-328842A869BC}" type="sibTrans" cxnId="{6D5152FA-58B6-4BDE-904D-6F504A21DFB9}">
      <dgm:prSet/>
      <dgm:spPr/>
      <dgm:t>
        <a:bodyPr/>
        <a:lstStyle/>
        <a:p>
          <a:endParaRPr lang="en-US"/>
        </a:p>
      </dgm:t>
    </dgm:pt>
    <dgm:pt modelId="{107FDFA3-A040-4FBA-A2BD-CD4EB4BDB9A3}">
      <dgm:prSet/>
      <dgm:spPr/>
      <dgm:t>
        <a:bodyPr/>
        <a:lstStyle/>
        <a:p>
          <a:r>
            <a:rPr lang="en-US"/>
            <a:t>Can now determine radius </a:t>
          </a:r>
        </a:p>
      </dgm:t>
    </dgm:pt>
    <dgm:pt modelId="{0BE608E7-D265-46EA-8A53-BBBA4D49D4F6}" type="parTrans" cxnId="{9DD62106-558F-45B4-A831-1A64438848F1}">
      <dgm:prSet/>
      <dgm:spPr/>
      <dgm:t>
        <a:bodyPr/>
        <a:lstStyle/>
        <a:p>
          <a:endParaRPr lang="en-US"/>
        </a:p>
      </dgm:t>
    </dgm:pt>
    <dgm:pt modelId="{DA13E5E0-8497-4144-9C77-43B3B9CE60DF}" type="sibTrans" cxnId="{9DD62106-558F-45B4-A831-1A64438848F1}">
      <dgm:prSet/>
      <dgm:spPr/>
      <dgm:t>
        <a:bodyPr/>
        <a:lstStyle/>
        <a:p>
          <a:endParaRPr lang="en-US"/>
        </a:p>
      </dgm:t>
    </dgm:pt>
    <dgm:pt modelId="{D36A59D7-5948-554D-9634-B3183FC3A158}" type="pres">
      <dgm:prSet presAssocID="{0E65E07C-7014-4B4B-A63D-D6CE58A015CA}" presName="vert0" presStyleCnt="0">
        <dgm:presLayoutVars>
          <dgm:dir/>
          <dgm:animOne val="branch"/>
          <dgm:animLvl val="lvl"/>
        </dgm:presLayoutVars>
      </dgm:prSet>
      <dgm:spPr/>
    </dgm:pt>
    <dgm:pt modelId="{1A187005-1E41-694F-BD85-5DBEB5392A0F}" type="pres">
      <dgm:prSet presAssocID="{8953579F-D1F0-4002-AD75-590537371CB8}" presName="thickLine" presStyleLbl="alignNode1" presStyleIdx="0" presStyleCnt="2"/>
      <dgm:spPr/>
    </dgm:pt>
    <dgm:pt modelId="{FEDA3457-4DA2-8144-9AC1-3C7FEFEA398A}" type="pres">
      <dgm:prSet presAssocID="{8953579F-D1F0-4002-AD75-590537371CB8}" presName="horz1" presStyleCnt="0"/>
      <dgm:spPr/>
    </dgm:pt>
    <dgm:pt modelId="{92172B0E-2849-CC42-A836-1EA7ACAA99B1}" type="pres">
      <dgm:prSet presAssocID="{8953579F-D1F0-4002-AD75-590537371CB8}" presName="tx1" presStyleLbl="revTx" presStyleIdx="0" presStyleCnt="2"/>
      <dgm:spPr/>
    </dgm:pt>
    <dgm:pt modelId="{4EBEAE81-F2D4-404B-89A2-A7EC70E10504}" type="pres">
      <dgm:prSet presAssocID="{8953579F-D1F0-4002-AD75-590537371CB8}" presName="vert1" presStyleCnt="0"/>
      <dgm:spPr/>
    </dgm:pt>
    <dgm:pt modelId="{AD500B4D-E47B-4645-BB9F-EB99F9814FA6}" type="pres">
      <dgm:prSet presAssocID="{107FDFA3-A040-4FBA-A2BD-CD4EB4BDB9A3}" presName="thickLine" presStyleLbl="alignNode1" presStyleIdx="1" presStyleCnt="2"/>
      <dgm:spPr/>
    </dgm:pt>
    <dgm:pt modelId="{2A74A535-D52A-514E-BAC5-7C07EB46FAF1}" type="pres">
      <dgm:prSet presAssocID="{107FDFA3-A040-4FBA-A2BD-CD4EB4BDB9A3}" presName="horz1" presStyleCnt="0"/>
      <dgm:spPr/>
    </dgm:pt>
    <dgm:pt modelId="{CDEA5139-B550-9C42-8252-F30D9D5CE95C}" type="pres">
      <dgm:prSet presAssocID="{107FDFA3-A040-4FBA-A2BD-CD4EB4BDB9A3}" presName="tx1" presStyleLbl="revTx" presStyleIdx="1" presStyleCnt="2"/>
      <dgm:spPr/>
    </dgm:pt>
    <dgm:pt modelId="{A57CB320-B2CE-D344-AB93-92E9C04274D9}" type="pres">
      <dgm:prSet presAssocID="{107FDFA3-A040-4FBA-A2BD-CD4EB4BDB9A3}" presName="vert1" presStyleCnt="0"/>
      <dgm:spPr/>
    </dgm:pt>
  </dgm:ptLst>
  <dgm:cxnLst>
    <dgm:cxn modelId="{9DD62106-558F-45B4-A831-1A64438848F1}" srcId="{0E65E07C-7014-4B4B-A63D-D6CE58A015CA}" destId="{107FDFA3-A040-4FBA-A2BD-CD4EB4BDB9A3}" srcOrd="1" destOrd="0" parTransId="{0BE608E7-D265-46EA-8A53-BBBA4D49D4F6}" sibTransId="{DA13E5E0-8497-4144-9C77-43B3B9CE60DF}"/>
    <dgm:cxn modelId="{2F45C212-B60A-A641-9C25-C453DEB202D3}" type="presOf" srcId="{107FDFA3-A040-4FBA-A2BD-CD4EB4BDB9A3}" destId="{CDEA5139-B550-9C42-8252-F30D9D5CE95C}" srcOrd="0" destOrd="0" presId="urn:microsoft.com/office/officeart/2008/layout/LinedList"/>
    <dgm:cxn modelId="{13669428-90EE-794F-8439-76658C083643}" type="presOf" srcId="{0E65E07C-7014-4B4B-A63D-D6CE58A015CA}" destId="{D36A59D7-5948-554D-9634-B3183FC3A158}" srcOrd="0" destOrd="0" presId="urn:microsoft.com/office/officeart/2008/layout/LinedList"/>
    <dgm:cxn modelId="{017B0593-0A70-DD4B-90B6-376DEF67E3BD}" type="presOf" srcId="{8953579F-D1F0-4002-AD75-590537371CB8}" destId="{92172B0E-2849-CC42-A836-1EA7ACAA99B1}" srcOrd="0" destOrd="0" presId="urn:microsoft.com/office/officeart/2008/layout/LinedList"/>
    <dgm:cxn modelId="{6D5152FA-58B6-4BDE-904D-6F504A21DFB9}" srcId="{0E65E07C-7014-4B4B-A63D-D6CE58A015CA}" destId="{8953579F-D1F0-4002-AD75-590537371CB8}" srcOrd="0" destOrd="0" parTransId="{A5CAB938-6E94-421E-A73E-6DA9A1790793}" sibTransId="{F325CE86-954B-4519-9739-328842A869BC}"/>
    <dgm:cxn modelId="{0C6CC6AD-D1A9-1D41-98BF-9A77C1B44011}" type="presParOf" srcId="{D36A59D7-5948-554D-9634-B3183FC3A158}" destId="{1A187005-1E41-694F-BD85-5DBEB5392A0F}" srcOrd="0" destOrd="0" presId="urn:microsoft.com/office/officeart/2008/layout/LinedList"/>
    <dgm:cxn modelId="{3D288660-0FF9-384F-B443-4148ED1A482A}" type="presParOf" srcId="{D36A59D7-5948-554D-9634-B3183FC3A158}" destId="{FEDA3457-4DA2-8144-9AC1-3C7FEFEA398A}" srcOrd="1" destOrd="0" presId="urn:microsoft.com/office/officeart/2008/layout/LinedList"/>
    <dgm:cxn modelId="{1371638E-6FC9-864D-B1B5-5669034BB9E0}" type="presParOf" srcId="{FEDA3457-4DA2-8144-9AC1-3C7FEFEA398A}" destId="{92172B0E-2849-CC42-A836-1EA7ACAA99B1}" srcOrd="0" destOrd="0" presId="urn:microsoft.com/office/officeart/2008/layout/LinedList"/>
    <dgm:cxn modelId="{47C4167E-1E58-7442-8ED9-61DFE9F0A71A}" type="presParOf" srcId="{FEDA3457-4DA2-8144-9AC1-3C7FEFEA398A}" destId="{4EBEAE81-F2D4-404B-89A2-A7EC70E10504}" srcOrd="1" destOrd="0" presId="urn:microsoft.com/office/officeart/2008/layout/LinedList"/>
    <dgm:cxn modelId="{8B605693-6438-F843-9304-CC0BC7BA4486}" type="presParOf" srcId="{D36A59D7-5948-554D-9634-B3183FC3A158}" destId="{AD500B4D-E47B-4645-BB9F-EB99F9814FA6}" srcOrd="2" destOrd="0" presId="urn:microsoft.com/office/officeart/2008/layout/LinedList"/>
    <dgm:cxn modelId="{C78B7811-9648-2348-B3DB-402FC0C4DBCE}" type="presParOf" srcId="{D36A59D7-5948-554D-9634-B3183FC3A158}" destId="{2A74A535-D52A-514E-BAC5-7C07EB46FAF1}" srcOrd="3" destOrd="0" presId="urn:microsoft.com/office/officeart/2008/layout/LinedList"/>
    <dgm:cxn modelId="{5F9A585F-1C6B-0648-9676-13DEBAB4B814}" type="presParOf" srcId="{2A74A535-D52A-514E-BAC5-7C07EB46FAF1}" destId="{CDEA5139-B550-9C42-8252-F30D9D5CE95C}" srcOrd="0" destOrd="0" presId="urn:microsoft.com/office/officeart/2008/layout/LinedList"/>
    <dgm:cxn modelId="{160E095F-2736-614A-BC60-644A7A944106}" type="presParOf" srcId="{2A74A535-D52A-514E-BAC5-7C07EB46FAF1}" destId="{A57CB320-B2CE-D344-AB93-92E9C04274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45124C-DF5F-446A-B612-8CB08BC1303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23F45C-AC5A-482C-8063-F7A51D886A97}">
      <dgm:prSet/>
      <dgm:spPr/>
      <dgm:t>
        <a:bodyPr/>
        <a:lstStyle/>
        <a:p>
          <a:r>
            <a:rPr lang="en-US"/>
            <a:t>One of the most efficient way to locate and measure exoplanets</a:t>
          </a:r>
        </a:p>
      </dgm:t>
    </dgm:pt>
    <dgm:pt modelId="{77072A8B-1E40-4413-9875-F2702B639704}" type="parTrans" cxnId="{E3D7DDC7-F411-4811-A8FA-D0A48413CA11}">
      <dgm:prSet/>
      <dgm:spPr/>
      <dgm:t>
        <a:bodyPr/>
        <a:lstStyle/>
        <a:p>
          <a:endParaRPr lang="en-US"/>
        </a:p>
      </dgm:t>
    </dgm:pt>
    <dgm:pt modelId="{9CF8C2E9-DFDC-4472-811B-37546CF4108F}" type="sibTrans" cxnId="{E3D7DDC7-F411-4811-A8FA-D0A48413CA11}">
      <dgm:prSet/>
      <dgm:spPr/>
      <dgm:t>
        <a:bodyPr/>
        <a:lstStyle/>
        <a:p>
          <a:endParaRPr lang="en-US"/>
        </a:p>
      </dgm:t>
    </dgm:pt>
    <dgm:pt modelId="{0DB7CDAE-B50C-42A7-A2A0-4DA1783D5C8E}">
      <dgm:prSet/>
      <dgm:spPr/>
      <dgm:t>
        <a:bodyPr/>
        <a:lstStyle/>
        <a:p>
          <a:r>
            <a:rPr lang="en-US"/>
            <a:t>Compared to other methods, there are fewer risks for error and the process itself is relatively straightforward</a:t>
          </a:r>
        </a:p>
      </dgm:t>
    </dgm:pt>
    <dgm:pt modelId="{A9BB005A-B82F-42E2-BA33-88E3A8533AE6}" type="parTrans" cxnId="{14169FC2-E33B-4A20-9B54-C48B19EE1DA3}">
      <dgm:prSet/>
      <dgm:spPr/>
      <dgm:t>
        <a:bodyPr/>
        <a:lstStyle/>
        <a:p>
          <a:endParaRPr lang="en-US"/>
        </a:p>
      </dgm:t>
    </dgm:pt>
    <dgm:pt modelId="{A2174302-FCA2-4442-8F38-91A3E1FDAF1D}" type="sibTrans" cxnId="{14169FC2-E33B-4A20-9B54-C48B19EE1DA3}">
      <dgm:prSet/>
      <dgm:spPr/>
      <dgm:t>
        <a:bodyPr/>
        <a:lstStyle/>
        <a:p>
          <a:endParaRPr lang="en-US"/>
        </a:p>
      </dgm:t>
    </dgm:pt>
    <dgm:pt modelId="{20CD7358-F2B5-C641-ACA7-5405D45298A8}" type="pres">
      <dgm:prSet presAssocID="{9F45124C-DF5F-446A-B612-8CB08BC1303D}" presName="outerComposite" presStyleCnt="0">
        <dgm:presLayoutVars>
          <dgm:chMax val="5"/>
          <dgm:dir/>
          <dgm:resizeHandles val="exact"/>
        </dgm:presLayoutVars>
      </dgm:prSet>
      <dgm:spPr/>
    </dgm:pt>
    <dgm:pt modelId="{167E60C6-BF2B-C643-9B42-369CFD7FE42C}" type="pres">
      <dgm:prSet presAssocID="{9F45124C-DF5F-446A-B612-8CB08BC1303D}" presName="dummyMaxCanvas" presStyleCnt="0">
        <dgm:presLayoutVars/>
      </dgm:prSet>
      <dgm:spPr/>
    </dgm:pt>
    <dgm:pt modelId="{68F404D1-6919-6240-9744-733E111F4857}" type="pres">
      <dgm:prSet presAssocID="{9F45124C-DF5F-446A-B612-8CB08BC1303D}" presName="TwoNodes_1" presStyleLbl="node1" presStyleIdx="0" presStyleCnt="2">
        <dgm:presLayoutVars>
          <dgm:bulletEnabled val="1"/>
        </dgm:presLayoutVars>
      </dgm:prSet>
      <dgm:spPr/>
    </dgm:pt>
    <dgm:pt modelId="{607BDD34-D84D-824E-A2DD-7DA0DD32D5F7}" type="pres">
      <dgm:prSet presAssocID="{9F45124C-DF5F-446A-B612-8CB08BC1303D}" presName="TwoNodes_2" presStyleLbl="node1" presStyleIdx="1" presStyleCnt="2">
        <dgm:presLayoutVars>
          <dgm:bulletEnabled val="1"/>
        </dgm:presLayoutVars>
      </dgm:prSet>
      <dgm:spPr/>
    </dgm:pt>
    <dgm:pt modelId="{E3FDF5A4-B671-794A-B2EE-08C9FEF191CF}" type="pres">
      <dgm:prSet presAssocID="{9F45124C-DF5F-446A-B612-8CB08BC1303D}" presName="TwoConn_1-2" presStyleLbl="fgAccFollowNode1" presStyleIdx="0" presStyleCnt="1">
        <dgm:presLayoutVars>
          <dgm:bulletEnabled val="1"/>
        </dgm:presLayoutVars>
      </dgm:prSet>
      <dgm:spPr/>
    </dgm:pt>
    <dgm:pt modelId="{194B6023-5F3A-114A-8380-4F95C4B95F47}" type="pres">
      <dgm:prSet presAssocID="{9F45124C-DF5F-446A-B612-8CB08BC1303D}" presName="TwoNodes_1_text" presStyleLbl="node1" presStyleIdx="1" presStyleCnt="2">
        <dgm:presLayoutVars>
          <dgm:bulletEnabled val="1"/>
        </dgm:presLayoutVars>
      </dgm:prSet>
      <dgm:spPr/>
    </dgm:pt>
    <dgm:pt modelId="{8A39A2AF-CA2C-5F44-9822-D0BDEA65C7D1}" type="pres">
      <dgm:prSet presAssocID="{9F45124C-DF5F-446A-B612-8CB08BC1303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CACF516-F048-D54C-A8D3-F01797C7F271}" type="presOf" srcId="{0DB7CDAE-B50C-42A7-A2A0-4DA1783D5C8E}" destId="{8A39A2AF-CA2C-5F44-9822-D0BDEA65C7D1}" srcOrd="1" destOrd="0" presId="urn:microsoft.com/office/officeart/2005/8/layout/vProcess5"/>
    <dgm:cxn modelId="{A4AF7E3C-3A71-4543-BB92-72CC37617D52}" type="presOf" srcId="{0DB7CDAE-B50C-42A7-A2A0-4DA1783D5C8E}" destId="{607BDD34-D84D-824E-A2DD-7DA0DD32D5F7}" srcOrd="0" destOrd="0" presId="urn:microsoft.com/office/officeart/2005/8/layout/vProcess5"/>
    <dgm:cxn modelId="{4324135D-9DF8-7E4A-B309-2BCB28ABE54D}" type="presOf" srcId="{9CF8C2E9-DFDC-4472-811B-37546CF4108F}" destId="{E3FDF5A4-B671-794A-B2EE-08C9FEF191CF}" srcOrd="0" destOrd="0" presId="urn:microsoft.com/office/officeart/2005/8/layout/vProcess5"/>
    <dgm:cxn modelId="{B92F5E7F-F329-5A4D-8BEE-3167D5E831AD}" type="presOf" srcId="{3523F45C-AC5A-482C-8063-F7A51D886A97}" destId="{194B6023-5F3A-114A-8380-4F95C4B95F47}" srcOrd="1" destOrd="0" presId="urn:microsoft.com/office/officeart/2005/8/layout/vProcess5"/>
    <dgm:cxn modelId="{B6BB88BF-8DC9-8B45-A4C5-3DD6E5A53428}" type="presOf" srcId="{3523F45C-AC5A-482C-8063-F7A51D886A97}" destId="{68F404D1-6919-6240-9744-733E111F4857}" srcOrd="0" destOrd="0" presId="urn:microsoft.com/office/officeart/2005/8/layout/vProcess5"/>
    <dgm:cxn modelId="{14169FC2-E33B-4A20-9B54-C48B19EE1DA3}" srcId="{9F45124C-DF5F-446A-B612-8CB08BC1303D}" destId="{0DB7CDAE-B50C-42A7-A2A0-4DA1783D5C8E}" srcOrd="1" destOrd="0" parTransId="{A9BB005A-B82F-42E2-BA33-88E3A8533AE6}" sibTransId="{A2174302-FCA2-4442-8F38-91A3E1FDAF1D}"/>
    <dgm:cxn modelId="{E3D7DDC7-F411-4811-A8FA-D0A48413CA11}" srcId="{9F45124C-DF5F-446A-B612-8CB08BC1303D}" destId="{3523F45C-AC5A-482C-8063-F7A51D886A97}" srcOrd="0" destOrd="0" parTransId="{77072A8B-1E40-4413-9875-F2702B639704}" sibTransId="{9CF8C2E9-DFDC-4472-811B-37546CF4108F}"/>
    <dgm:cxn modelId="{0174B1CC-7664-7345-ABF6-B386BF15CA6F}" type="presOf" srcId="{9F45124C-DF5F-446A-B612-8CB08BC1303D}" destId="{20CD7358-F2B5-C641-ACA7-5405D45298A8}" srcOrd="0" destOrd="0" presId="urn:microsoft.com/office/officeart/2005/8/layout/vProcess5"/>
    <dgm:cxn modelId="{42A43BE7-BF07-2B40-9C88-5143514E058D}" type="presParOf" srcId="{20CD7358-F2B5-C641-ACA7-5405D45298A8}" destId="{167E60C6-BF2B-C643-9B42-369CFD7FE42C}" srcOrd="0" destOrd="0" presId="urn:microsoft.com/office/officeart/2005/8/layout/vProcess5"/>
    <dgm:cxn modelId="{EDFFF84A-B5A6-4D45-82A5-25E3BF7E1170}" type="presParOf" srcId="{20CD7358-F2B5-C641-ACA7-5405D45298A8}" destId="{68F404D1-6919-6240-9744-733E111F4857}" srcOrd="1" destOrd="0" presId="urn:microsoft.com/office/officeart/2005/8/layout/vProcess5"/>
    <dgm:cxn modelId="{FBC2F0E1-EBC4-D442-8721-EB30736D2AB8}" type="presParOf" srcId="{20CD7358-F2B5-C641-ACA7-5405D45298A8}" destId="{607BDD34-D84D-824E-A2DD-7DA0DD32D5F7}" srcOrd="2" destOrd="0" presId="urn:microsoft.com/office/officeart/2005/8/layout/vProcess5"/>
    <dgm:cxn modelId="{294B077F-F816-0649-BEED-0D36C3C98582}" type="presParOf" srcId="{20CD7358-F2B5-C641-ACA7-5405D45298A8}" destId="{E3FDF5A4-B671-794A-B2EE-08C9FEF191CF}" srcOrd="3" destOrd="0" presId="urn:microsoft.com/office/officeart/2005/8/layout/vProcess5"/>
    <dgm:cxn modelId="{3E0962B6-5A14-454A-A729-FF1BF3B7DD4D}" type="presParOf" srcId="{20CD7358-F2B5-C641-ACA7-5405D45298A8}" destId="{194B6023-5F3A-114A-8380-4F95C4B95F47}" srcOrd="4" destOrd="0" presId="urn:microsoft.com/office/officeart/2005/8/layout/vProcess5"/>
    <dgm:cxn modelId="{2FC56DD5-173B-B944-89B7-BD875FE3D65F}" type="presParOf" srcId="{20CD7358-F2B5-C641-ACA7-5405D45298A8}" destId="{8A39A2AF-CA2C-5F44-9822-D0BDEA65C7D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F27E-004F-3B42-9F46-DEAF98B6CABA}">
      <dsp:nvSpPr>
        <dsp:cNvPr id="0" name=""/>
        <dsp:cNvSpPr/>
      </dsp:nvSpPr>
      <dsp:spPr>
        <a:xfrm>
          <a:off x="0" y="0"/>
          <a:ext cx="3351113" cy="36762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66" tIns="330200" rIns="261266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Discovering the existence, location, and measurements of exoplanets</a:t>
          </a:r>
        </a:p>
      </dsp:txBody>
      <dsp:txXfrm>
        <a:off x="0" y="1396958"/>
        <a:ext cx="3351113" cy="2205723"/>
      </dsp:txXfrm>
    </dsp:sp>
    <dsp:sp modelId="{4AEBB544-1D88-DC44-AE5B-0D0D1D34E206}">
      <dsp:nvSpPr>
        <dsp:cNvPr id="0" name=""/>
        <dsp:cNvSpPr/>
      </dsp:nvSpPr>
      <dsp:spPr>
        <a:xfrm>
          <a:off x="1124125" y="367620"/>
          <a:ext cx="1102861" cy="11028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83" tIns="12700" rIns="859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85635" y="529130"/>
        <a:ext cx="779841" cy="779841"/>
      </dsp:txXfrm>
    </dsp:sp>
    <dsp:sp modelId="{170D2792-41AA-6A49-97F0-89B63FE53F30}">
      <dsp:nvSpPr>
        <dsp:cNvPr id="0" name=""/>
        <dsp:cNvSpPr/>
      </dsp:nvSpPr>
      <dsp:spPr>
        <a:xfrm>
          <a:off x="0" y="3676134"/>
          <a:ext cx="335111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0AE70-8966-464B-844F-5C912D259716}">
      <dsp:nvSpPr>
        <dsp:cNvPr id="0" name=""/>
        <dsp:cNvSpPr/>
      </dsp:nvSpPr>
      <dsp:spPr>
        <a:xfrm>
          <a:off x="3686224" y="0"/>
          <a:ext cx="3351113" cy="36762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66" tIns="330200" rIns="261266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Finding better ways to take measurements</a:t>
          </a:r>
        </a:p>
      </dsp:txBody>
      <dsp:txXfrm>
        <a:off x="3686224" y="1396958"/>
        <a:ext cx="3351113" cy="2205723"/>
      </dsp:txXfrm>
    </dsp:sp>
    <dsp:sp modelId="{342C225A-5FC9-1F42-BBEC-266C8A9A8703}">
      <dsp:nvSpPr>
        <dsp:cNvPr id="0" name=""/>
        <dsp:cNvSpPr/>
      </dsp:nvSpPr>
      <dsp:spPr>
        <a:xfrm>
          <a:off x="4810350" y="367620"/>
          <a:ext cx="1102861" cy="11028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83" tIns="12700" rIns="859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71860" y="529130"/>
        <a:ext cx="779841" cy="779841"/>
      </dsp:txXfrm>
    </dsp:sp>
    <dsp:sp modelId="{60C8D4BE-224C-5847-9618-6CC9CE64C2E3}">
      <dsp:nvSpPr>
        <dsp:cNvPr id="0" name=""/>
        <dsp:cNvSpPr/>
      </dsp:nvSpPr>
      <dsp:spPr>
        <a:xfrm>
          <a:off x="3686224" y="3676134"/>
          <a:ext cx="335111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5FF66-E94D-814B-A8F0-865CC2A9EFCA}">
      <dsp:nvSpPr>
        <dsp:cNvPr id="0" name=""/>
        <dsp:cNvSpPr/>
      </dsp:nvSpPr>
      <dsp:spPr>
        <a:xfrm>
          <a:off x="7372449" y="0"/>
          <a:ext cx="3351113" cy="36762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66" tIns="330200" rIns="261266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Getting one step closer to finding viable planets that would support life</a:t>
          </a:r>
        </a:p>
      </dsp:txBody>
      <dsp:txXfrm>
        <a:off x="7372449" y="1396958"/>
        <a:ext cx="3351113" cy="2205723"/>
      </dsp:txXfrm>
    </dsp:sp>
    <dsp:sp modelId="{43331E59-4040-004D-8722-8648DF4ECA57}">
      <dsp:nvSpPr>
        <dsp:cNvPr id="0" name=""/>
        <dsp:cNvSpPr/>
      </dsp:nvSpPr>
      <dsp:spPr>
        <a:xfrm>
          <a:off x="8496575" y="367620"/>
          <a:ext cx="1102861" cy="11028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83" tIns="12700" rIns="859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658085" y="529130"/>
        <a:ext cx="779841" cy="779841"/>
      </dsp:txXfrm>
    </dsp:sp>
    <dsp:sp modelId="{036B9C40-72E4-5141-8562-AE426EE36D4E}">
      <dsp:nvSpPr>
        <dsp:cNvPr id="0" name=""/>
        <dsp:cNvSpPr/>
      </dsp:nvSpPr>
      <dsp:spPr>
        <a:xfrm>
          <a:off x="7372449" y="3676134"/>
          <a:ext cx="335111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7A4A2-CCDF-734E-852A-5A25B2443AE3}">
      <dsp:nvSpPr>
        <dsp:cNvPr id="0" name=""/>
        <dsp:cNvSpPr/>
      </dsp:nvSpPr>
      <dsp:spPr>
        <a:xfrm>
          <a:off x="0" y="74103"/>
          <a:ext cx="7812562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Pulsar Detecting</a:t>
          </a:r>
        </a:p>
      </dsp:txBody>
      <dsp:txXfrm>
        <a:off x="44492" y="118595"/>
        <a:ext cx="7723578" cy="822446"/>
      </dsp:txXfrm>
    </dsp:sp>
    <dsp:sp modelId="{4A9A84CD-2E8B-5949-B3DD-C976093815BC}">
      <dsp:nvSpPr>
        <dsp:cNvPr id="0" name=""/>
        <dsp:cNvSpPr/>
      </dsp:nvSpPr>
      <dsp:spPr>
        <a:xfrm>
          <a:off x="0" y="1094973"/>
          <a:ext cx="7812562" cy="9114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Radial Velocity</a:t>
          </a:r>
        </a:p>
      </dsp:txBody>
      <dsp:txXfrm>
        <a:off x="44492" y="1139465"/>
        <a:ext cx="7723578" cy="822446"/>
      </dsp:txXfrm>
    </dsp:sp>
    <dsp:sp modelId="{06A8E5FE-3A17-8F43-B230-C68EC232F90B}">
      <dsp:nvSpPr>
        <dsp:cNvPr id="0" name=""/>
        <dsp:cNvSpPr/>
      </dsp:nvSpPr>
      <dsp:spPr>
        <a:xfrm>
          <a:off x="0" y="2115843"/>
          <a:ext cx="7812562" cy="9114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Transit</a:t>
          </a:r>
        </a:p>
      </dsp:txBody>
      <dsp:txXfrm>
        <a:off x="44492" y="2160335"/>
        <a:ext cx="7723578" cy="822446"/>
      </dsp:txXfrm>
    </dsp:sp>
    <dsp:sp modelId="{10B65F99-4086-E24C-91FD-BA750EDD286E}">
      <dsp:nvSpPr>
        <dsp:cNvPr id="0" name=""/>
        <dsp:cNvSpPr/>
      </dsp:nvSpPr>
      <dsp:spPr>
        <a:xfrm>
          <a:off x="0" y="3136713"/>
          <a:ext cx="7812562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Gravitational Microlensing</a:t>
          </a:r>
        </a:p>
      </dsp:txBody>
      <dsp:txXfrm>
        <a:off x="44492" y="3181205"/>
        <a:ext cx="7723578" cy="822446"/>
      </dsp:txXfrm>
    </dsp:sp>
    <dsp:sp modelId="{44DE0495-22C9-644A-BC82-BACC13844BCC}">
      <dsp:nvSpPr>
        <dsp:cNvPr id="0" name=""/>
        <dsp:cNvSpPr/>
      </dsp:nvSpPr>
      <dsp:spPr>
        <a:xfrm>
          <a:off x="0" y="4157583"/>
          <a:ext cx="7812562" cy="9114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Astrometry</a:t>
          </a:r>
        </a:p>
      </dsp:txBody>
      <dsp:txXfrm>
        <a:off x="44492" y="4202075"/>
        <a:ext cx="7723578" cy="822446"/>
      </dsp:txXfrm>
    </dsp:sp>
    <dsp:sp modelId="{68F98620-B870-4F44-AF1B-400B4ED8A776}">
      <dsp:nvSpPr>
        <dsp:cNvPr id="0" name=""/>
        <dsp:cNvSpPr/>
      </dsp:nvSpPr>
      <dsp:spPr>
        <a:xfrm>
          <a:off x="0" y="5178452"/>
          <a:ext cx="7812562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Direct Imaging</a:t>
          </a:r>
        </a:p>
      </dsp:txBody>
      <dsp:txXfrm>
        <a:off x="44492" y="5222944"/>
        <a:ext cx="7723578" cy="82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62C75-36E9-2D44-A8E0-55326DD1C6D2}">
      <dsp:nvSpPr>
        <dsp:cNvPr id="0" name=""/>
        <dsp:cNvSpPr/>
      </dsp:nvSpPr>
      <dsp:spPr>
        <a:xfrm>
          <a:off x="3100964" y="1792383"/>
          <a:ext cx="68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14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3743" y="1834544"/>
        <a:ext cx="35587" cy="7117"/>
      </dsp:txXfrm>
    </dsp:sp>
    <dsp:sp modelId="{96609608-D255-AE43-84DF-222272CFBCCA}">
      <dsp:nvSpPr>
        <dsp:cNvPr id="0" name=""/>
        <dsp:cNvSpPr/>
      </dsp:nvSpPr>
      <dsp:spPr>
        <a:xfrm>
          <a:off x="8220" y="909739"/>
          <a:ext cx="3094543" cy="185672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35" tIns="159168" rIns="151635" bIns="15916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Select data set from NASA Exoplanet Archive</a:t>
          </a:r>
        </a:p>
      </dsp:txBody>
      <dsp:txXfrm>
        <a:off x="8220" y="909739"/>
        <a:ext cx="3094543" cy="1856726"/>
      </dsp:txXfrm>
    </dsp:sp>
    <dsp:sp modelId="{66FFAA6A-1735-2347-90B6-D3A4CBD82A05}">
      <dsp:nvSpPr>
        <dsp:cNvPr id="0" name=""/>
        <dsp:cNvSpPr/>
      </dsp:nvSpPr>
      <dsp:spPr>
        <a:xfrm>
          <a:off x="6907253" y="1792383"/>
          <a:ext cx="68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14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0032" y="1834544"/>
        <a:ext cx="35587" cy="7117"/>
      </dsp:txXfrm>
    </dsp:sp>
    <dsp:sp modelId="{8F712400-8625-0C4D-85D7-F743E6CED3CB}">
      <dsp:nvSpPr>
        <dsp:cNvPr id="0" name=""/>
        <dsp:cNvSpPr/>
      </dsp:nvSpPr>
      <dsp:spPr>
        <a:xfrm>
          <a:off x="3814509" y="909739"/>
          <a:ext cx="3094543" cy="185672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35" tIns="159168" rIns="151635" bIns="15916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Find timeframe in the data that displays evidence of an active transit</a:t>
          </a:r>
        </a:p>
      </dsp:txBody>
      <dsp:txXfrm>
        <a:off x="3814509" y="909739"/>
        <a:ext cx="3094543" cy="1856726"/>
      </dsp:txXfrm>
    </dsp:sp>
    <dsp:sp modelId="{CDF4DF9C-4798-624F-A7AB-735780A117EA}">
      <dsp:nvSpPr>
        <dsp:cNvPr id="0" name=""/>
        <dsp:cNvSpPr/>
      </dsp:nvSpPr>
      <dsp:spPr>
        <a:xfrm>
          <a:off x="7620798" y="909739"/>
          <a:ext cx="3094543" cy="18567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35" tIns="159168" rIns="151635" bIns="15916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shape of a light curve that best fits the data</a:t>
          </a:r>
        </a:p>
      </dsp:txBody>
      <dsp:txXfrm>
        <a:off x="7620798" y="909739"/>
        <a:ext cx="3094543" cy="1856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87005-1E41-694F-BD85-5DBEB5392A0F}">
      <dsp:nvSpPr>
        <dsp:cNvPr id="0" name=""/>
        <dsp:cNvSpPr/>
      </dsp:nvSpPr>
      <dsp:spPr>
        <a:xfrm>
          <a:off x="0" y="0"/>
          <a:ext cx="107235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2B0E-2849-CC42-A836-1EA7ACAA99B1}">
      <dsp:nvSpPr>
        <dsp:cNvPr id="0" name=""/>
        <dsp:cNvSpPr/>
      </dsp:nvSpPr>
      <dsp:spPr>
        <a:xfrm>
          <a:off x="0" y="0"/>
          <a:ext cx="10723563" cy="183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Clear drop in brightness, meaning an exoplanet is in orbit</a:t>
          </a:r>
        </a:p>
      </dsp:txBody>
      <dsp:txXfrm>
        <a:off x="0" y="0"/>
        <a:ext cx="10723563" cy="1838103"/>
      </dsp:txXfrm>
    </dsp:sp>
    <dsp:sp modelId="{AD500B4D-E47B-4645-BB9F-EB99F9814FA6}">
      <dsp:nvSpPr>
        <dsp:cNvPr id="0" name=""/>
        <dsp:cNvSpPr/>
      </dsp:nvSpPr>
      <dsp:spPr>
        <a:xfrm>
          <a:off x="0" y="1838103"/>
          <a:ext cx="107235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A5139-B550-9C42-8252-F30D9D5CE95C}">
      <dsp:nvSpPr>
        <dsp:cNvPr id="0" name=""/>
        <dsp:cNvSpPr/>
      </dsp:nvSpPr>
      <dsp:spPr>
        <a:xfrm>
          <a:off x="0" y="1838103"/>
          <a:ext cx="10723563" cy="183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Can now determine radius </a:t>
          </a:r>
        </a:p>
      </dsp:txBody>
      <dsp:txXfrm>
        <a:off x="0" y="1838103"/>
        <a:ext cx="10723563" cy="1838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404D1-6919-6240-9744-733E111F4857}">
      <dsp:nvSpPr>
        <dsp:cNvPr id="0" name=""/>
        <dsp:cNvSpPr/>
      </dsp:nvSpPr>
      <dsp:spPr>
        <a:xfrm>
          <a:off x="0" y="0"/>
          <a:ext cx="9776814" cy="17894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One of the most efficient way to locate and measure exoplanets</a:t>
          </a:r>
        </a:p>
      </dsp:txBody>
      <dsp:txXfrm>
        <a:off x="52411" y="52411"/>
        <a:ext cx="7927276" cy="1684630"/>
      </dsp:txXfrm>
    </dsp:sp>
    <dsp:sp modelId="{607BDD34-D84D-824E-A2DD-7DA0DD32D5F7}">
      <dsp:nvSpPr>
        <dsp:cNvPr id="0" name=""/>
        <dsp:cNvSpPr/>
      </dsp:nvSpPr>
      <dsp:spPr>
        <a:xfrm>
          <a:off x="1725320" y="2187108"/>
          <a:ext cx="9776814" cy="1789452"/>
        </a:xfrm>
        <a:prstGeom prst="roundRect">
          <a:avLst>
            <a:gd name="adj" fmla="val 10000"/>
          </a:avLst>
        </a:prstGeom>
        <a:solidFill>
          <a:schemeClr val="accent2">
            <a:hueOff val="-1495373"/>
            <a:satOff val="-463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Compared to other methods, there are fewer risks for error and the process itself is relatively straightforward</a:t>
          </a:r>
        </a:p>
      </dsp:txBody>
      <dsp:txXfrm>
        <a:off x="1777731" y="2239519"/>
        <a:ext cx="6783528" cy="1684630"/>
      </dsp:txXfrm>
    </dsp:sp>
    <dsp:sp modelId="{E3FDF5A4-B671-794A-B2EE-08C9FEF191CF}">
      <dsp:nvSpPr>
        <dsp:cNvPr id="0" name=""/>
        <dsp:cNvSpPr/>
      </dsp:nvSpPr>
      <dsp:spPr>
        <a:xfrm>
          <a:off x="8613670" y="1406708"/>
          <a:ext cx="1163144" cy="11631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75377" y="1406708"/>
        <a:ext cx="639730" cy="87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2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7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4538A-1BC6-2B07-4B5C-7AEF1A749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1" y="732349"/>
            <a:ext cx="7375623" cy="278250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Exoplanets: Transiting Light Curve Fitting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BAE80-8C09-F0B6-202E-74964E5C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18" r="2" b="3567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4EED86-5159-50B1-25FF-CCF11C9B4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255" y="6277510"/>
            <a:ext cx="4612131" cy="557191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Everett Helm &amp; Ember Boicey</a:t>
            </a:r>
          </a:p>
        </p:txBody>
      </p:sp>
    </p:spTree>
    <p:extLst>
      <p:ext uri="{BB962C8B-B14F-4D97-AF65-F5344CB8AC3E}">
        <p14:creationId xmlns:p14="http://schemas.microsoft.com/office/powerpoint/2010/main" val="373309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52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44CD3E-9ED9-C2B0-D05D-53EDDA99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Motivations</a:t>
            </a:r>
          </a:p>
        </p:txBody>
      </p:sp>
      <p:sp>
        <p:nvSpPr>
          <p:cNvPr id="94" name="Rectangle 87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DDE55D-F14A-DBAD-C4BD-2ED97FE39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871468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6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68E24-D646-43BC-7325-3DA3EC86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Existing Methods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FA155-89C1-F4B0-44B7-C74223A95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10074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FAAF35-1CB1-1060-B8A5-178E2CD1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Process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98565E-2453-C172-E6AF-908A454F6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72942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6CE43679-31A0-A714-BF0A-D530DC8EB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3381" b="1884"/>
          <a:stretch/>
        </p:blipFill>
        <p:spPr bwMode="auto">
          <a:xfrm>
            <a:off x="4376595" y="343432"/>
            <a:ext cx="6724899" cy="2610789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12485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E29352-D5C0-C675-4319-156E9B89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Analysis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0" name="Content Placeholder 2">
            <a:extLst>
              <a:ext uri="{FF2B5EF4-FFF2-40B4-BE49-F238E27FC236}">
                <a16:creationId xmlns:a16="http://schemas.microsoft.com/office/drawing/2014/main" id="{E8039830-C612-84D5-3B34-D09CA3DB6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52605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78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A54F6-9768-A443-187F-3252E4AF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997F7-2211-FC4F-7961-56B223772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717198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536363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129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Exoplanets: Transiting Light Curve Fitting</vt:lpstr>
      <vt:lpstr>Motivations</vt:lpstr>
      <vt:lpstr>Existing Methods</vt:lpstr>
      <vt:lpstr>Process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Exoplanets: Transiting Light Curve Fitting</dc:title>
  <dc:creator>Boicey, Ember</dc:creator>
  <cp:lastModifiedBy>Boicey, Ember</cp:lastModifiedBy>
  <cp:revision>1</cp:revision>
  <dcterms:created xsi:type="dcterms:W3CDTF">2024-12-05T21:41:21Z</dcterms:created>
  <dcterms:modified xsi:type="dcterms:W3CDTF">2024-12-05T23:12:07Z</dcterms:modified>
</cp:coreProperties>
</file>