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54.xml"/>
  <Override ContentType="application/vnd.openxmlformats-officedocument.presentationml.notesSlide+xml" PartName="/ppt/notesSlides/notesSlide43.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2.xml"/>
  <Override ContentType="application/vnd.openxmlformats-officedocument.presentationml.notesSlide+xml" PartName="/ppt/notesSlides/notesSlide53.xml"/>
  <Override ContentType="application/vnd.openxmlformats-officedocument.presentationml.notesSlide+xml" PartName="/ppt/notesSlides/notesSlide49.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26.xml"/>
  <Override ContentType="application/vnd.openxmlformats-officedocument.presentationml.notesSlide+xml" PartName="/ppt/notesSlides/notesSlide40.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46.xml"/>
  <Override ContentType="application/vnd.openxmlformats-officedocument.presentationml.notesSlide+xml" PartName="/ppt/notesSlides/notesSlide56.xml"/>
  <Override ContentType="application/vnd.openxmlformats-officedocument.presentationml.notesSlide+xml" PartName="/ppt/notesSlides/notesSlide18.xml"/>
  <Override ContentType="application/vnd.openxmlformats-officedocument.presentationml.notesSlide+xml" PartName="/ppt/notesSlides/notesSlide39.xml"/>
  <Override ContentType="application/vnd.openxmlformats-officedocument.presentationml.notesSlide+xml" PartName="/ppt/notesSlides/notesSlide20.xml"/>
  <Override ContentType="application/vnd.openxmlformats-officedocument.presentationml.notesSlide+xml" PartName="/ppt/notesSlides/notesSlide62.xml"/>
  <Override ContentType="application/vnd.openxmlformats-officedocument.presentationml.notesSlide+xml" PartName="/ppt/notesSlides/notesSlide24.xml"/>
  <Override ContentType="application/vnd.openxmlformats-officedocument.presentationml.notesSlide+xml" PartName="/ppt/notesSlides/notesSlide48.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4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7.xml"/>
  <Override ContentType="application/vnd.openxmlformats-officedocument.presentationml.notesSlide+xml" PartName="/ppt/notesSlides/notesSlide31.xml"/>
  <Override ContentType="application/vnd.openxmlformats-officedocument.presentationml.notesSlide+xml" PartName="/ppt/notesSlides/notesSlide58.xml"/>
  <Override ContentType="application/vnd.openxmlformats-officedocument.presentationml.notesSlide+xml" PartName="/ppt/notesSlides/notesSlide63.xml"/>
  <Override ContentType="application/vnd.openxmlformats-officedocument.presentationml.notesSlide+xml" PartName="/ppt/notesSlides/notesSlide52.xml"/>
  <Override ContentType="application/vnd.openxmlformats-officedocument.presentationml.notesSlide+xml" PartName="/ppt/notesSlides/notesSlide61.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38.xml"/>
  <Override ContentType="application/vnd.openxmlformats-officedocument.presentationml.notesSlide+xml" PartName="/ppt/notesSlides/notesSlide8.xml"/>
  <Override ContentType="application/vnd.openxmlformats-officedocument.presentationml.notesSlide+xml" PartName="/ppt/notesSlides/notesSlide45.xml"/>
  <Override ContentType="application/vnd.openxmlformats-officedocument.presentationml.notesSlide+xml" PartName="/ppt/notesSlides/notesSlide55.xml"/>
  <Override ContentType="application/vnd.openxmlformats-officedocument.presentationml.notesSlide+xml" PartName="/ppt/notesSlides/notesSlide44.xml"/>
  <Override ContentType="application/vnd.openxmlformats-officedocument.presentationml.notesSlide+xml" PartName="/ppt/notesSlides/notesSlide57.xml"/>
  <Override ContentType="application/vnd.openxmlformats-officedocument.presentationml.notesSlide+xml" PartName="/ppt/notesSlides/notesSlide60.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47.xml"/>
  <Override ContentType="application/vnd.openxmlformats-officedocument.presentationml.slide+xml" PartName="/ppt/slides/slide45.xml"/>
  <Override ContentType="application/vnd.openxmlformats-officedocument.presentationml.slide+xml" PartName="/ppt/slides/slide6.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56.xml"/>
  <Override ContentType="application/vnd.openxmlformats-officedocument.presentationml.slide+xml" PartName="/ppt/slides/slide24.xml"/>
  <Override ContentType="application/vnd.openxmlformats-officedocument.presentationml.slide+xml" PartName="/ppt/slides/slide61.xml"/>
  <Override ContentType="application/vnd.openxmlformats-officedocument.presentationml.slide+xml" PartName="/ppt/slides/slide5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1.xml"/>
  <Override ContentType="application/vnd.openxmlformats-officedocument.presentationml.slide+xml" PartName="/ppt/slides/slide44.xml"/>
  <Override ContentType="application/vnd.openxmlformats-officedocument.presentationml.slide+xml" PartName="/ppt/slides/slide46.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58.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49.xml"/>
  <Override ContentType="application/vnd.openxmlformats-officedocument.presentationml.slide+xml" PartName="/ppt/slides/slide4.xml"/>
  <Override ContentType="application/vnd.openxmlformats-officedocument.presentationml.slide+xml" PartName="/ppt/slides/slide28.xml"/>
  <Override ContentType="application/vnd.openxmlformats-officedocument.presentationml.slide+xml" PartName="/ppt/slides/slide14.xml"/>
  <Override ContentType="application/vnd.openxmlformats-officedocument.presentationml.slide+xml" PartName="/ppt/slides/slide52.xml"/>
  <Override ContentType="application/vnd.openxmlformats-officedocument.presentationml.slide+xml" PartName="/ppt/slides/slide22.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62.xml"/>
  <Override ContentType="application/vnd.openxmlformats-officedocument.presentationml.slide+xml" PartName="/ppt/slides/slide48.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3.xml"/>
  <Override ContentType="application/vnd.openxmlformats-officedocument.presentationml.slide+xml" PartName="/ppt/slides/slide25.xml"/>
  <Override ContentType="application/vnd.openxmlformats-officedocument.presentationml.slide+xml" PartName="/ppt/slides/slide54.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34.xml"/>
  <Override ContentType="application/vnd.openxmlformats-officedocument.presentationml.slide+xml" PartName="/ppt/slides/slide60.xml"/>
  <Override ContentType="application/vnd.openxmlformats-officedocument.presentationml.slide+xml" PartName="/ppt/slides/slide10.xml"/>
  <Override ContentType="application/vnd.openxmlformats-officedocument.presentationml.slide+xml" PartName="/ppt/slides/slide51.xml"/>
  <Override ContentType="application/vnd.openxmlformats-officedocument.presentationml.slide+xml" PartName="/ppt/slides/slide57.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3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59.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41.xml"/>
  <Override ContentType="application/vnd.openxmlformats-officedocument.presentationml.slide+xml" PartName="/ppt/slides/slide55.xml"/>
  <Override ContentType="application/vnd.openxmlformats-officedocument.presentationml.slide+xml" PartName="/ppt/slides/slide5.xml"/>
  <Override ContentType="application/vnd.openxmlformats-officedocument.presentationml.slide+xml" PartName="/ppt/slides/slide6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7559675" cx="10080625"/>
  <p:notesSz cx="7772400" cy="100584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0" Type="http://schemas.openxmlformats.org/officeDocument/2006/relationships/slide" Target="slides/slide25.xml"/><Relationship Id="rId31" Type="http://schemas.openxmlformats.org/officeDocument/2006/relationships/slide" Target="slides/slide2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2" Type="http://schemas.openxmlformats.org/officeDocument/2006/relationships/presProps" Target="presProps.xml"/><Relationship Id="rId1" Type="http://schemas.openxmlformats.org/officeDocument/2006/relationships/theme" Target="theme/theme2.xml"/><Relationship Id="rId40" Type="http://schemas.openxmlformats.org/officeDocument/2006/relationships/slide" Target="slides/slide35.xml"/><Relationship Id="rId4" Type="http://schemas.openxmlformats.org/officeDocument/2006/relationships/slideMaster" Target="slideMasters/slideMaster1.xml"/><Relationship Id="rId41" Type="http://schemas.openxmlformats.org/officeDocument/2006/relationships/slide" Target="slides/slide36.xml"/><Relationship Id="rId3" Type="http://schemas.openxmlformats.org/officeDocument/2006/relationships/tableStyles" Target="tableStyles.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 Id="rId58" Type="http://schemas.openxmlformats.org/officeDocument/2006/relationships/slide" Target="slides/slide53.xml"/><Relationship Id="rId59" Type="http://schemas.openxmlformats.org/officeDocument/2006/relationships/slide" Target="slides/slide54.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1" Type="http://schemas.openxmlformats.org/officeDocument/2006/relationships/slide" Target="slides/slide16.xml"/><Relationship Id="rId22" Type="http://schemas.openxmlformats.org/officeDocument/2006/relationships/slide" Target="slides/slide17.xml"/><Relationship Id="rId60" Type="http://schemas.openxmlformats.org/officeDocument/2006/relationships/slide" Target="slides/slide55.xml"/><Relationship Id="rId23" Type="http://schemas.openxmlformats.org/officeDocument/2006/relationships/slide" Target="slides/slide18.xml"/><Relationship Id="rId24" Type="http://schemas.openxmlformats.org/officeDocument/2006/relationships/slide" Target="slides/slide19.xml"/><Relationship Id="rId20" Type="http://schemas.openxmlformats.org/officeDocument/2006/relationships/slide" Target="slides/slide15.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 name="Shape 1"/>
        <p:cNvGrpSpPr/>
        <p:nvPr/>
      </p:nvGrpSpPr>
      <p:grpSpPr>
        <a:xfrm>
          <a:off x="0" y="0"/>
          <a:ext cx="0" cy="0"/>
          <a:chOff x="0" y="0"/>
          <a:chExt cx="0" cy="0"/>
        </a:xfrm>
      </p:grpSpPr>
      <p:sp>
        <p:nvSpPr>
          <p:cNvPr id="2" name="Shape 2"/>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a:noFill/>
          </a:ln>
        </p:spPr>
      </p:sp>
      <p:sp>
        <p:nvSpPr>
          <p:cNvPr id="3" name="Shape 3"/>
          <p:cNvSpPr txBox="1"/>
          <p:nvPr>
            <p:ph idx="1" type="body"/>
          </p:nvPr>
        </p:nvSpPr>
        <p:spPr>
          <a:xfrm>
            <a:off x="777875" y="4776787"/>
            <a:ext cx="6216650" cy="4524374"/>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 name="Shape 4"/>
          <p:cNvSpPr txBox="1"/>
          <p:nvPr>
            <p:ph idx="3" type="hdr"/>
          </p:nvPr>
        </p:nvSpPr>
        <p:spPr>
          <a:xfrm>
            <a:off x="0" y="0"/>
            <a:ext cx="3371850" cy="501650"/>
          </a:xfrm>
          <a:prstGeom prst="rect">
            <a:avLst/>
          </a:prstGeom>
          <a:noFill/>
          <a:ln>
            <a:noFill/>
          </a:ln>
        </p:spPr>
        <p:txBody>
          <a:bodyPr anchorCtr="0" anchor="t" bIns="91425" lIns="91425" rIns="91425" tIns="91425"/>
          <a:lstStyle>
            <a:lvl1pPr indent="0" marL="0" marR="0" rtl="0" algn="l">
              <a:lnSpc>
                <a:spcPct val="93000"/>
              </a:lnSpc>
              <a:spcBef>
                <a:spcPts val="0"/>
              </a:spcBef>
              <a:spcAft>
                <a:spcPts val="0"/>
              </a:spcAft>
              <a:defRPr/>
            </a:lvl1pPr>
            <a:lvl2pPr indent="-285750" marL="742950" marR="0" rtl="0" algn="l">
              <a:lnSpc>
                <a:spcPct val="93000"/>
              </a:lnSpc>
              <a:spcBef>
                <a:spcPts val="0"/>
              </a:spcBef>
              <a:spcAft>
                <a:spcPts val="0"/>
              </a:spcAft>
              <a:defRPr/>
            </a:lvl2pPr>
            <a:lvl3pPr indent="-228600" marL="1143000" marR="0" rtl="0" algn="l">
              <a:lnSpc>
                <a:spcPct val="93000"/>
              </a:lnSpc>
              <a:spcBef>
                <a:spcPts val="0"/>
              </a:spcBef>
              <a:spcAft>
                <a:spcPts val="0"/>
              </a:spcAft>
              <a:defRPr/>
            </a:lvl3pPr>
            <a:lvl4pPr indent="-228600" marL="1600200" marR="0" rtl="0" algn="l">
              <a:lnSpc>
                <a:spcPct val="93000"/>
              </a:lnSpc>
              <a:spcBef>
                <a:spcPts val="0"/>
              </a:spcBef>
              <a:spcAft>
                <a:spcPts val="0"/>
              </a:spcAft>
              <a:defRPr/>
            </a:lvl4pPr>
            <a:lvl5pPr indent="-228600" marL="2057400" marR="0" rtl="0" algn="l">
              <a:lnSpc>
                <a:spcPct val="93000"/>
              </a:lnSpc>
              <a:spcBef>
                <a:spcPts val="0"/>
              </a:spcBef>
              <a:spcAft>
                <a:spcPts val="0"/>
              </a:spcAft>
              <a:defRPr/>
            </a:lvl5pPr>
            <a:lvl6pPr indent="-228600" marL="2514600" marR="0" rtl="0" algn="l">
              <a:lnSpc>
                <a:spcPct val="93000"/>
              </a:lnSpc>
              <a:spcBef>
                <a:spcPts val="0"/>
              </a:spcBef>
              <a:spcAft>
                <a:spcPts val="0"/>
              </a:spcAft>
              <a:defRPr/>
            </a:lvl6pPr>
            <a:lvl7pPr indent="-228600" marL="3429000" marR="0" rtl="0" algn="l">
              <a:lnSpc>
                <a:spcPct val="93000"/>
              </a:lnSpc>
              <a:spcBef>
                <a:spcPts val="0"/>
              </a:spcBef>
              <a:spcAft>
                <a:spcPts val="0"/>
              </a:spcAft>
              <a:defRPr/>
            </a:lvl7pPr>
            <a:lvl8pPr indent="-228600" marL="4800600" marR="0" rtl="0" algn="l">
              <a:lnSpc>
                <a:spcPct val="93000"/>
              </a:lnSpc>
              <a:spcBef>
                <a:spcPts val="0"/>
              </a:spcBef>
              <a:spcAft>
                <a:spcPts val="0"/>
              </a:spcAft>
              <a:defRPr/>
            </a:lvl8pPr>
            <a:lvl9pPr indent="-228600" marL="6629400" marR="0" rtl="0" algn="l">
              <a:lnSpc>
                <a:spcPct val="93000"/>
              </a:lnSpc>
              <a:spcBef>
                <a:spcPts val="0"/>
              </a:spcBef>
              <a:spcAft>
                <a:spcPts val="0"/>
              </a:spcAft>
              <a:defRPr/>
            </a:lvl9pPr>
          </a:lstStyle>
          <a:p/>
        </p:txBody>
      </p:sp>
      <p:sp>
        <p:nvSpPr>
          <p:cNvPr id="5" name="Shape 5"/>
          <p:cNvSpPr txBox="1"/>
          <p:nvPr>
            <p:ph idx="10" type="dt"/>
          </p:nvPr>
        </p:nvSpPr>
        <p:spPr>
          <a:xfrm>
            <a:off x="4398962" y="0"/>
            <a:ext cx="3371850" cy="501650"/>
          </a:xfrm>
          <a:prstGeom prst="rect">
            <a:avLst/>
          </a:prstGeom>
          <a:noFill/>
          <a:ln>
            <a:noFill/>
          </a:ln>
        </p:spPr>
        <p:txBody>
          <a:bodyPr anchorCtr="0" anchor="t" bIns="91425" lIns="91425" rIns="91425" tIns="91425"/>
          <a:lstStyle>
            <a:lvl1pPr indent="0" marL="0" marR="0" rtl="0" algn="l">
              <a:lnSpc>
                <a:spcPct val="93000"/>
              </a:lnSpc>
              <a:spcBef>
                <a:spcPts val="0"/>
              </a:spcBef>
              <a:spcAft>
                <a:spcPts val="0"/>
              </a:spcAft>
              <a:defRPr/>
            </a:lvl1pPr>
            <a:lvl2pPr indent="-285750" marL="742950" marR="0" rtl="0" algn="l">
              <a:lnSpc>
                <a:spcPct val="93000"/>
              </a:lnSpc>
              <a:spcBef>
                <a:spcPts val="0"/>
              </a:spcBef>
              <a:spcAft>
                <a:spcPts val="0"/>
              </a:spcAft>
              <a:defRPr/>
            </a:lvl2pPr>
            <a:lvl3pPr indent="-228600" marL="1143000" marR="0" rtl="0" algn="l">
              <a:lnSpc>
                <a:spcPct val="93000"/>
              </a:lnSpc>
              <a:spcBef>
                <a:spcPts val="0"/>
              </a:spcBef>
              <a:spcAft>
                <a:spcPts val="0"/>
              </a:spcAft>
              <a:defRPr/>
            </a:lvl3pPr>
            <a:lvl4pPr indent="-228600" marL="1600200" marR="0" rtl="0" algn="l">
              <a:lnSpc>
                <a:spcPct val="93000"/>
              </a:lnSpc>
              <a:spcBef>
                <a:spcPts val="0"/>
              </a:spcBef>
              <a:spcAft>
                <a:spcPts val="0"/>
              </a:spcAft>
              <a:defRPr/>
            </a:lvl4pPr>
            <a:lvl5pPr indent="-228600" marL="2057400" marR="0" rtl="0" algn="l">
              <a:lnSpc>
                <a:spcPct val="93000"/>
              </a:lnSpc>
              <a:spcBef>
                <a:spcPts val="0"/>
              </a:spcBef>
              <a:spcAft>
                <a:spcPts val="0"/>
              </a:spcAft>
              <a:defRPr/>
            </a:lvl5pPr>
            <a:lvl6pPr indent="-228600" marL="2514600" marR="0" rtl="0" algn="l">
              <a:lnSpc>
                <a:spcPct val="93000"/>
              </a:lnSpc>
              <a:spcBef>
                <a:spcPts val="0"/>
              </a:spcBef>
              <a:spcAft>
                <a:spcPts val="0"/>
              </a:spcAft>
              <a:defRPr/>
            </a:lvl6pPr>
            <a:lvl7pPr indent="-228600" marL="3429000" marR="0" rtl="0" algn="l">
              <a:lnSpc>
                <a:spcPct val="93000"/>
              </a:lnSpc>
              <a:spcBef>
                <a:spcPts val="0"/>
              </a:spcBef>
              <a:spcAft>
                <a:spcPts val="0"/>
              </a:spcAft>
              <a:defRPr/>
            </a:lvl7pPr>
            <a:lvl8pPr indent="-228600" marL="4800600" marR="0" rtl="0" algn="l">
              <a:lnSpc>
                <a:spcPct val="93000"/>
              </a:lnSpc>
              <a:spcBef>
                <a:spcPts val="0"/>
              </a:spcBef>
              <a:spcAft>
                <a:spcPts val="0"/>
              </a:spcAft>
              <a:defRPr/>
            </a:lvl8pPr>
            <a:lvl9pPr indent="-228600" marL="6629400" marR="0" rtl="0" algn="l">
              <a:lnSpc>
                <a:spcPct val="93000"/>
              </a:lnSpc>
              <a:spcBef>
                <a:spcPts val="0"/>
              </a:spcBef>
              <a:spcAft>
                <a:spcPts val="0"/>
              </a:spcAft>
              <a:defRPr/>
            </a:lvl9pPr>
          </a:lstStyle>
          <a:p/>
        </p:txBody>
      </p:sp>
      <p:sp>
        <p:nvSpPr>
          <p:cNvPr id="6" name="Shape 6"/>
          <p:cNvSpPr txBox="1"/>
          <p:nvPr>
            <p:ph idx="11" type="ftr"/>
          </p:nvPr>
        </p:nvSpPr>
        <p:spPr>
          <a:xfrm>
            <a:off x="0" y="9555161"/>
            <a:ext cx="3371850" cy="501650"/>
          </a:xfrm>
          <a:prstGeom prst="rect">
            <a:avLst/>
          </a:prstGeom>
          <a:noFill/>
          <a:ln>
            <a:noFill/>
          </a:ln>
        </p:spPr>
        <p:txBody>
          <a:bodyPr anchorCtr="0" anchor="b" bIns="91425" lIns="91425" rIns="91425" tIns="91425"/>
          <a:lstStyle>
            <a:lvl1pPr indent="0" marL="0" marR="0" rtl="0" algn="l">
              <a:lnSpc>
                <a:spcPct val="93000"/>
              </a:lnSpc>
              <a:spcBef>
                <a:spcPts val="0"/>
              </a:spcBef>
              <a:spcAft>
                <a:spcPts val="0"/>
              </a:spcAft>
              <a:defRPr/>
            </a:lvl1pPr>
            <a:lvl2pPr indent="-285750" marL="742950" marR="0" rtl="0" algn="l">
              <a:lnSpc>
                <a:spcPct val="93000"/>
              </a:lnSpc>
              <a:spcBef>
                <a:spcPts val="0"/>
              </a:spcBef>
              <a:spcAft>
                <a:spcPts val="0"/>
              </a:spcAft>
              <a:defRPr/>
            </a:lvl2pPr>
            <a:lvl3pPr indent="-228600" marL="1143000" marR="0" rtl="0" algn="l">
              <a:lnSpc>
                <a:spcPct val="93000"/>
              </a:lnSpc>
              <a:spcBef>
                <a:spcPts val="0"/>
              </a:spcBef>
              <a:spcAft>
                <a:spcPts val="0"/>
              </a:spcAft>
              <a:defRPr/>
            </a:lvl3pPr>
            <a:lvl4pPr indent="-228600" marL="1600200" marR="0" rtl="0" algn="l">
              <a:lnSpc>
                <a:spcPct val="93000"/>
              </a:lnSpc>
              <a:spcBef>
                <a:spcPts val="0"/>
              </a:spcBef>
              <a:spcAft>
                <a:spcPts val="0"/>
              </a:spcAft>
              <a:defRPr/>
            </a:lvl4pPr>
            <a:lvl5pPr indent="-228600" marL="2057400" marR="0" rtl="0" algn="l">
              <a:lnSpc>
                <a:spcPct val="93000"/>
              </a:lnSpc>
              <a:spcBef>
                <a:spcPts val="0"/>
              </a:spcBef>
              <a:spcAft>
                <a:spcPts val="0"/>
              </a:spcAft>
              <a:defRPr/>
            </a:lvl5pPr>
            <a:lvl6pPr indent="-228600" marL="2514600" marR="0" rtl="0" algn="l">
              <a:lnSpc>
                <a:spcPct val="93000"/>
              </a:lnSpc>
              <a:spcBef>
                <a:spcPts val="0"/>
              </a:spcBef>
              <a:spcAft>
                <a:spcPts val="0"/>
              </a:spcAft>
              <a:defRPr/>
            </a:lvl6pPr>
            <a:lvl7pPr indent="-228600" marL="3429000" marR="0" rtl="0" algn="l">
              <a:lnSpc>
                <a:spcPct val="93000"/>
              </a:lnSpc>
              <a:spcBef>
                <a:spcPts val="0"/>
              </a:spcBef>
              <a:spcAft>
                <a:spcPts val="0"/>
              </a:spcAft>
              <a:defRPr/>
            </a:lvl7pPr>
            <a:lvl8pPr indent="-228600" marL="4800600" marR="0" rtl="0" algn="l">
              <a:lnSpc>
                <a:spcPct val="93000"/>
              </a:lnSpc>
              <a:spcBef>
                <a:spcPts val="0"/>
              </a:spcBef>
              <a:spcAft>
                <a:spcPts val="0"/>
              </a:spcAft>
              <a:defRPr/>
            </a:lvl8pPr>
            <a:lvl9pPr indent="-228600" marL="6629400" marR="0" rtl="0" algn="l">
              <a:lnSpc>
                <a:spcPct val="93000"/>
              </a:lnSpc>
              <a:spcBef>
                <a:spcPts val="0"/>
              </a:spcBef>
              <a:spcAft>
                <a:spcPts val="0"/>
              </a:spcAft>
              <a:defRPr/>
            </a:lvl9pPr>
          </a:lstStyle>
          <a:p/>
        </p:txBody>
      </p:sp>
      <p:sp>
        <p:nvSpPr>
          <p:cNvPr id="7" name="Shape 7"/>
          <p:cNvSpPr txBox="1"/>
          <p:nvPr>
            <p:ph idx="12" type="sldNum"/>
          </p:nvPr>
        </p:nvSpPr>
        <p:spPr>
          <a:xfrm>
            <a:off x="4398962" y="9555161"/>
            <a:ext cx="3371850" cy="501650"/>
          </a:xfrm>
          <a:prstGeom prst="rect">
            <a:avLst/>
          </a:prstGeom>
          <a:noFill/>
          <a:ln>
            <a:noFill/>
          </a:ln>
        </p:spPr>
        <p:txBody>
          <a:bodyPr anchorCtr="0" anchor="b" bIns="0" lIns="0" rIns="0" tIns="0">
            <a:noAutofit/>
          </a:bodyPr>
          <a:lstStyle>
            <a:lvl1pPr indent="0" marL="0" marR="0" rtl="0" algn="r">
              <a:lnSpc>
                <a:spcPct val="93000"/>
              </a:lnSpc>
              <a:spcBef>
                <a:spcPts val="0"/>
              </a:spcBef>
              <a:spcAft>
                <a:spcPts val="0"/>
              </a:spcAft>
              <a:buNone/>
              <a:defRPr b="0" baseline="0" i="0" sz="1400" u="none" cap="none" strike="noStrike">
                <a:solidFill>
                  <a:srgbClr val="000000"/>
                </a:solidFill>
                <a:latin typeface="Times New Roman"/>
                <a:ea typeface="Times New Roman"/>
                <a:cs typeface="Times New Roman"/>
                <a:sym typeface="Times New Roman"/>
              </a:defRPr>
            </a:lvl1pPr>
          </a:lstStyle>
          <a:p>
            <a:pPr indent="0" lvl="0" marL="0">
              <a:spcBef>
                <a:spcPts val="0"/>
              </a:spcBef>
              <a:buClr>
                <a:srgbClr val="000000"/>
              </a:buClr>
              <a:buSzPct val="25000"/>
              <a:buFont typeface="Times New Roman"/>
              <a:buNone/>
            </a:pPr>
            <a:fld id="{00000000-1234-1234-1234-123412341234}" type="slidenum">
              <a:rPr lang="en-US"/>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nvSpPr>
        <p:spPr>
          <a:xfrm>
            <a:off x="4398962" y="9555161"/>
            <a:ext cx="3371850" cy="501650"/>
          </a:xfrm>
          <a:prstGeom prst="rect">
            <a:avLst/>
          </a:prstGeom>
          <a:noFill/>
          <a:ln>
            <a:noFill/>
          </a:ln>
        </p:spPr>
        <p:txBody>
          <a:bodyPr anchorCtr="0" anchor="b" bIns="0" lIns="0" rIns="0" tIns="0">
            <a:noAutofit/>
          </a:bodyPr>
          <a:lstStyle/>
          <a:p>
            <a:pPr indent="0" lvl="0" marL="0" marR="0" rtl="0" algn="r">
              <a:lnSpc>
                <a:spcPct val="93000"/>
              </a:lnSpc>
              <a:spcBef>
                <a:spcPts val="0"/>
              </a:spcBef>
              <a:spcAft>
                <a:spcPts val="0"/>
              </a:spcAft>
              <a:buClr>
                <a:srgbClr val="000000"/>
              </a:buClr>
              <a:buSzPct val="25000"/>
              <a:buFont typeface="Times New Roman"/>
              <a:buNone/>
            </a:pPr>
            <a:fld id="{00000000-1234-1234-1234-123412341234}" type="slidenum">
              <a:rPr b="0" baseline="0" i="0" lang="en-US" sz="1400" u="none" cap="none" strike="noStrike">
                <a:solidFill>
                  <a:srgbClr val="000000"/>
                </a:solidFill>
                <a:latin typeface="Times New Roman"/>
                <a:ea typeface="Times New Roman"/>
                <a:cs typeface="Times New Roman"/>
                <a:sym typeface="Times New Roman"/>
              </a:rPr>
              <a:t>‹#›</a:t>
            </a:fld>
          </a:p>
        </p:txBody>
      </p:sp>
      <p:sp>
        <p:nvSpPr>
          <p:cNvPr id="88" name="Shape 88"/>
          <p:cNvSpPr/>
          <p:nvPr>
            <p:ph idx="2" type="sldImg"/>
          </p:nvPr>
        </p:nvSpPr>
        <p:spPr>
          <a:xfrm>
            <a:off x="1371600" y="763587"/>
            <a:ext cx="5029199" cy="3771900"/>
          </a:xfrm>
          <a:custGeom>
            <a:pathLst>
              <a:path extrusionOk="0" h="120000" w="120000">
                <a:moveTo>
                  <a:pt x="0" y="0"/>
                </a:moveTo>
                <a:lnTo>
                  <a:pt x="120000" y="0"/>
                </a:lnTo>
                <a:lnTo>
                  <a:pt x="120000" y="120000"/>
                </a:lnTo>
                <a:lnTo>
                  <a:pt x="0" y="120000"/>
                </a:lnTo>
                <a:close/>
              </a:path>
            </a:pathLst>
          </a:custGeom>
          <a:solidFill>
            <a:srgbClr val="FFFFFF"/>
          </a:solidFill>
          <a:ln cap="flat" w="9525">
            <a:solidFill>
              <a:srgbClr val="000000"/>
            </a:solidFill>
            <a:prstDash val="solid"/>
            <a:miter/>
            <a:headEnd len="med" w="med" type="none"/>
            <a:tailEnd len="med" w="med" type="none"/>
          </a:ln>
        </p:spPr>
      </p:sp>
      <p:sp>
        <p:nvSpPr>
          <p:cNvPr id="89" name="Shape 89"/>
          <p:cNvSpPr txBox="1"/>
          <p:nvPr>
            <p:ph idx="1" type="body"/>
          </p:nvPr>
        </p:nvSpPr>
        <p:spPr>
          <a:xfrm>
            <a:off x="777875" y="4776787"/>
            <a:ext cx="6218236" cy="4525961"/>
          </a:xfrm>
          <a:prstGeom prst="rect">
            <a:avLst/>
          </a:prstGeom>
          <a:noFill/>
          <a:ln>
            <a:noFill/>
          </a:ln>
        </p:spPr>
        <p:txBody>
          <a:bodyPr anchorCtr="0" anchor="ctr" bIns="0" lIns="0" rIns="0" tIns="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145" name="Shape 145"/>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151" name="Shape 151"/>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157" name="Shape 157"/>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nvSpPr>
        <p:spPr>
          <a:xfrm>
            <a:off x="4398962" y="9555161"/>
            <a:ext cx="3371850" cy="501650"/>
          </a:xfrm>
          <a:prstGeom prst="rect">
            <a:avLst/>
          </a:prstGeom>
          <a:noFill/>
          <a:ln>
            <a:noFill/>
          </a:ln>
        </p:spPr>
        <p:txBody>
          <a:bodyPr anchorCtr="0" anchor="b" bIns="0" lIns="0" rIns="0" tIns="0">
            <a:noAutofit/>
          </a:bodyPr>
          <a:lstStyle/>
          <a:p>
            <a:pPr indent="0" lvl="0" marL="0" marR="0" rtl="0" algn="r">
              <a:lnSpc>
                <a:spcPct val="93000"/>
              </a:lnSpc>
              <a:spcBef>
                <a:spcPts val="0"/>
              </a:spcBef>
              <a:spcAft>
                <a:spcPts val="0"/>
              </a:spcAft>
              <a:buClr>
                <a:srgbClr val="000000"/>
              </a:buClr>
              <a:buSzPct val="25000"/>
              <a:buFont typeface="Times New Roman"/>
              <a:buNone/>
            </a:pPr>
            <a:fld id="{00000000-1234-1234-1234-123412341234}" type="slidenum">
              <a:rPr b="0" baseline="0" i="0" lang="en-US" sz="1400" u="none" cap="none" strike="noStrike">
                <a:solidFill>
                  <a:srgbClr val="000000"/>
                </a:solidFill>
                <a:latin typeface="Times New Roman"/>
                <a:ea typeface="Times New Roman"/>
                <a:cs typeface="Times New Roman"/>
                <a:sym typeface="Times New Roman"/>
              </a:rPr>
              <a:t>‹#›</a:t>
            </a:fld>
          </a:p>
        </p:txBody>
      </p:sp>
      <p:sp>
        <p:nvSpPr>
          <p:cNvPr id="163" name="Shape 163"/>
          <p:cNvSpPr/>
          <p:nvPr>
            <p:ph idx="2" type="sldImg"/>
          </p:nvPr>
        </p:nvSpPr>
        <p:spPr>
          <a:xfrm>
            <a:off x="1371600" y="763587"/>
            <a:ext cx="5029199" cy="3771900"/>
          </a:xfrm>
          <a:custGeom>
            <a:pathLst>
              <a:path extrusionOk="0" h="120000" w="120000">
                <a:moveTo>
                  <a:pt x="0" y="0"/>
                </a:moveTo>
                <a:lnTo>
                  <a:pt x="120000" y="0"/>
                </a:lnTo>
                <a:lnTo>
                  <a:pt x="120000" y="120000"/>
                </a:lnTo>
                <a:lnTo>
                  <a:pt x="0" y="120000"/>
                </a:lnTo>
                <a:close/>
              </a:path>
            </a:pathLst>
          </a:custGeom>
          <a:solidFill>
            <a:srgbClr val="FFFFFF"/>
          </a:solidFill>
          <a:ln cap="flat" w="9525">
            <a:solidFill>
              <a:srgbClr val="000000"/>
            </a:solidFill>
            <a:prstDash val="solid"/>
            <a:miter/>
            <a:headEnd len="med" w="med" type="none"/>
            <a:tailEnd len="med" w="med" type="none"/>
          </a:ln>
        </p:spPr>
      </p:sp>
      <p:sp>
        <p:nvSpPr>
          <p:cNvPr id="164" name="Shape 164"/>
          <p:cNvSpPr txBox="1"/>
          <p:nvPr>
            <p:ph idx="1" type="body"/>
          </p:nvPr>
        </p:nvSpPr>
        <p:spPr>
          <a:xfrm>
            <a:off x="777875" y="4776787"/>
            <a:ext cx="6218236" cy="4435474"/>
          </a:xfrm>
          <a:prstGeom prst="rect">
            <a:avLst/>
          </a:prstGeom>
          <a:noFill/>
          <a:ln>
            <a:noFill/>
          </a:ln>
        </p:spPr>
        <p:txBody>
          <a:bodyPr anchorCtr="0" anchor="ctr" bIns="0" lIns="0" rIns="0" tIns="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nvSpPr>
        <p:spPr>
          <a:xfrm>
            <a:off x="4398962" y="9555161"/>
            <a:ext cx="3371850" cy="501650"/>
          </a:xfrm>
          <a:prstGeom prst="rect">
            <a:avLst/>
          </a:prstGeom>
          <a:noFill/>
          <a:ln>
            <a:noFill/>
          </a:ln>
        </p:spPr>
        <p:txBody>
          <a:bodyPr anchorCtr="0" anchor="b" bIns="0" lIns="0" rIns="0" tIns="0">
            <a:noAutofit/>
          </a:bodyPr>
          <a:lstStyle/>
          <a:p>
            <a:pPr indent="0" lvl="0" marL="0" marR="0" rtl="0" algn="r">
              <a:lnSpc>
                <a:spcPct val="93000"/>
              </a:lnSpc>
              <a:spcBef>
                <a:spcPts val="0"/>
              </a:spcBef>
              <a:spcAft>
                <a:spcPts val="0"/>
              </a:spcAft>
              <a:buClr>
                <a:srgbClr val="000000"/>
              </a:buClr>
              <a:buSzPct val="25000"/>
              <a:buFont typeface="Times New Roman"/>
              <a:buNone/>
            </a:pPr>
            <a:fld id="{00000000-1234-1234-1234-123412341234}" type="slidenum">
              <a:rPr b="0" baseline="0" i="0" lang="en-US" sz="1400" u="none" cap="none" strike="noStrike">
                <a:solidFill>
                  <a:srgbClr val="000000"/>
                </a:solidFill>
                <a:latin typeface="Times New Roman"/>
                <a:ea typeface="Times New Roman"/>
                <a:cs typeface="Times New Roman"/>
                <a:sym typeface="Times New Roman"/>
              </a:rPr>
              <a:t>‹#›</a:t>
            </a:fld>
          </a:p>
        </p:txBody>
      </p:sp>
      <p:sp>
        <p:nvSpPr>
          <p:cNvPr id="170" name="Shape 170"/>
          <p:cNvSpPr/>
          <p:nvPr>
            <p:ph idx="2" type="sldImg"/>
          </p:nvPr>
        </p:nvSpPr>
        <p:spPr>
          <a:xfrm>
            <a:off x="1371600" y="763587"/>
            <a:ext cx="5029199" cy="3771900"/>
          </a:xfrm>
          <a:custGeom>
            <a:pathLst>
              <a:path extrusionOk="0" h="120000" w="120000">
                <a:moveTo>
                  <a:pt x="0" y="0"/>
                </a:moveTo>
                <a:lnTo>
                  <a:pt x="120000" y="0"/>
                </a:lnTo>
                <a:lnTo>
                  <a:pt x="120000" y="120000"/>
                </a:lnTo>
                <a:lnTo>
                  <a:pt x="0" y="120000"/>
                </a:lnTo>
                <a:close/>
              </a:path>
            </a:pathLst>
          </a:custGeom>
          <a:solidFill>
            <a:srgbClr val="FFFFFF"/>
          </a:solidFill>
          <a:ln cap="flat" w="9525">
            <a:solidFill>
              <a:srgbClr val="000000"/>
            </a:solidFill>
            <a:prstDash val="solid"/>
            <a:miter/>
            <a:headEnd len="med" w="med" type="none"/>
            <a:tailEnd len="med" w="med" type="none"/>
          </a:ln>
        </p:spPr>
      </p:sp>
      <p:sp>
        <p:nvSpPr>
          <p:cNvPr id="171" name="Shape 171"/>
          <p:cNvSpPr txBox="1"/>
          <p:nvPr>
            <p:ph idx="1" type="body"/>
          </p:nvPr>
        </p:nvSpPr>
        <p:spPr>
          <a:xfrm>
            <a:off x="777875" y="4776787"/>
            <a:ext cx="6218236" cy="4435474"/>
          </a:xfrm>
          <a:prstGeom prst="rect">
            <a:avLst/>
          </a:prstGeom>
          <a:noFill/>
          <a:ln>
            <a:noFill/>
          </a:ln>
        </p:spPr>
        <p:txBody>
          <a:bodyPr anchorCtr="0" anchor="ctr" bIns="0" lIns="0" rIns="0" tIns="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nvSpPr>
        <p:spPr>
          <a:xfrm>
            <a:off x="4398962" y="9555161"/>
            <a:ext cx="3371850" cy="501650"/>
          </a:xfrm>
          <a:prstGeom prst="rect">
            <a:avLst/>
          </a:prstGeom>
          <a:noFill/>
          <a:ln>
            <a:noFill/>
          </a:ln>
        </p:spPr>
        <p:txBody>
          <a:bodyPr anchorCtr="0" anchor="b" bIns="0" lIns="0" rIns="0" tIns="0">
            <a:noAutofit/>
          </a:bodyPr>
          <a:lstStyle/>
          <a:p>
            <a:pPr indent="0" lvl="0" marL="0" marR="0" rtl="0" algn="r">
              <a:lnSpc>
                <a:spcPct val="93000"/>
              </a:lnSpc>
              <a:spcBef>
                <a:spcPts val="0"/>
              </a:spcBef>
              <a:spcAft>
                <a:spcPts val="0"/>
              </a:spcAft>
              <a:buClr>
                <a:srgbClr val="000000"/>
              </a:buClr>
              <a:buSzPct val="25000"/>
              <a:buFont typeface="Times New Roman"/>
              <a:buNone/>
            </a:pPr>
            <a:fld id="{00000000-1234-1234-1234-123412341234}" type="slidenum">
              <a:rPr b="0" baseline="0" i="0" lang="en-US" sz="1400" u="none" cap="none" strike="noStrike">
                <a:solidFill>
                  <a:srgbClr val="000000"/>
                </a:solidFill>
                <a:latin typeface="Times New Roman"/>
                <a:ea typeface="Times New Roman"/>
                <a:cs typeface="Times New Roman"/>
                <a:sym typeface="Times New Roman"/>
              </a:rPr>
              <a:t>‹#›</a:t>
            </a:fld>
          </a:p>
        </p:txBody>
      </p:sp>
      <p:sp>
        <p:nvSpPr>
          <p:cNvPr id="177" name="Shape 177"/>
          <p:cNvSpPr/>
          <p:nvPr>
            <p:ph idx="2" type="sldImg"/>
          </p:nvPr>
        </p:nvSpPr>
        <p:spPr>
          <a:xfrm>
            <a:off x="1371600" y="763587"/>
            <a:ext cx="5029199" cy="3771900"/>
          </a:xfrm>
          <a:custGeom>
            <a:pathLst>
              <a:path extrusionOk="0" h="120000" w="120000">
                <a:moveTo>
                  <a:pt x="0" y="0"/>
                </a:moveTo>
                <a:lnTo>
                  <a:pt x="120000" y="0"/>
                </a:lnTo>
                <a:lnTo>
                  <a:pt x="120000" y="120000"/>
                </a:lnTo>
                <a:lnTo>
                  <a:pt x="0" y="120000"/>
                </a:lnTo>
                <a:close/>
              </a:path>
            </a:pathLst>
          </a:custGeom>
          <a:solidFill>
            <a:srgbClr val="FFFFFF"/>
          </a:solidFill>
          <a:ln cap="flat" w="9525">
            <a:solidFill>
              <a:srgbClr val="000000"/>
            </a:solidFill>
            <a:prstDash val="solid"/>
            <a:miter/>
            <a:headEnd len="med" w="med" type="none"/>
            <a:tailEnd len="med" w="med" type="none"/>
          </a:ln>
        </p:spPr>
      </p:sp>
      <p:sp>
        <p:nvSpPr>
          <p:cNvPr id="178" name="Shape 178"/>
          <p:cNvSpPr txBox="1"/>
          <p:nvPr>
            <p:ph idx="1" type="body"/>
          </p:nvPr>
        </p:nvSpPr>
        <p:spPr>
          <a:xfrm>
            <a:off x="777875" y="4776787"/>
            <a:ext cx="6218236" cy="4435474"/>
          </a:xfrm>
          <a:prstGeom prst="rect">
            <a:avLst/>
          </a:prstGeom>
          <a:noFill/>
          <a:ln>
            <a:noFill/>
          </a:ln>
        </p:spPr>
        <p:txBody>
          <a:bodyPr anchorCtr="0" anchor="ctr" bIns="0" lIns="0" rIns="0" tIns="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184" name="Shape 184"/>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nvSpPr>
        <p:spPr>
          <a:xfrm>
            <a:off x="4398962" y="9555161"/>
            <a:ext cx="3371850" cy="501650"/>
          </a:xfrm>
          <a:prstGeom prst="rect">
            <a:avLst/>
          </a:prstGeom>
          <a:noFill/>
          <a:ln>
            <a:noFill/>
          </a:ln>
        </p:spPr>
        <p:txBody>
          <a:bodyPr anchorCtr="0" anchor="b" bIns="0" lIns="0" rIns="0" tIns="0">
            <a:noAutofit/>
          </a:bodyPr>
          <a:lstStyle/>
          <a:p>
            <a:pPr indent="0" lvl="0" marL="0" marR="0" rtl="0" algn="r">
              <a:lnSpc>
                <a:spcPct val="93000"/>
              </a:lnSpc>
              <a:spcBef>
                <a:spcPts val="0"/>
              </a:spcBef>
              <a:spcAft>
                <a:spcPts val="0"/>
              </a:spcAft>
              <a:buClr>
                <a:srgbClr val="000000"/>
              </a:buClr>
              <a:buSzPct val="25000"/>
              <a:buFont typeface="Times New Roman"/>
              <a:buNone/>
            </a:pPr>
            <a:fld id="{00000000-1234-1234-1234-123412341234}" type="slidenum">
              <a:rPr b="0" baseline="0" i="0" lang="en-US" sz="1400" u="none" cap="none" strike="noStrike">
                <a:solidFill>
                  <a:srgbClr val="000000"/>
                </a:solidFill>
                <a:latin typeface="Times New Roman"/>
                <a:ea typeface="Times New Roman"/>
                <a:cs typeface="Times New Roman"/>
                <a:sym typeface="Times New Roman"/>
              </a:rPr>
              <a:t>‹#›</a:t>
            </a:fld>
          </a:p>
        </p:txBody>
      </p:sp>
      <p:sp>
        <p:nvSpPr>
          <p:cNvPr id="190" name="Shape 190"/>
          <p:cNvSpPr/>
          <p:nvPr>
            <p:ph idx="2" type="sldImg"/>
          </p:nvPr>
        </p:nvSpPr>
        <p:spPr>
          <a:xfrm>
            <a:off x="1371600" y="763587"/>
            <a:ext cx="5029199" cy="3771900"/>
          </a:xfrm>
          <a:custGeom>
            <a:pathLst>
              <a:path extrusionOk="0" h="120000" w="120000">
                <a:moveTo>
                  <a:pt x="0" y="0"/>
                </a:moveTo>
                <a:lnTo>
                  <a:pt x="120000" y="0"/>
                </a:lnTo>
                <a:lnTo>
                  <a:pt x="120000" y="120000"/>
                </a:lnTo>
                <a:lnTo>
                  <a:pt x="0" y="120000"/>
                </a:lnTo>
                <a:close/>
              </a:path>
            </a:pathLst>
          </a:custGeom>
          <a:solidFill>
            <a:srgbClr val="FFFFFF"/>
          </a:solidFill>
          <a:ln cap="flat" w="9525">
            <a:solidFill>
              <a:srgbClr val="000000"/>
            </a:solidFill>
            <a:prstDash val="solid"/>
            <a:miter/>
            <a:headEnd len="med" w="med" type="none"/>
            <a:tailEnd len="med" w="med" type="none"/>
          </a:ln>
        </p:spPr>
      </p:sp>
      <p:sp>
        <p:nvSpPr>
          <p:cNvPr id="191" name="Shape 191"/>
          <p:cNvSpPr txBox="1"/>
          <p:nvPr>
            <p:ph idx="1" type="body"/>
          </p:nvPr>
        </p:nvSpPr>
        <p:spPr>
          <a:xfrm>
            <a:off x="777875" y="4776787"/>
            <a:ext cx="6218236" cy="4435474"/>
          </a:xfrm>
          <a:prstGeom prst="rect">
            <a:avLst/>
          </a:prstGeom>
          <a:noFill/>
          <a:ln>
            <a:noFill/>
          </a:ln>
        </p:spPr>
        <p:txBody>
          <a:bodyPr anchorCtr="0" anchor="ctr" bIns="0" lIns="0" rIns="0" tIns="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txBox="1"/>
          <p:nvPr/>
        </p:nvSpPr>
        <p:spPr>
          <a:xfrm>
            <a:off x="4398962" y="9555161"/>
            <a:ext cx="3371850" cy="501650"/>
          </a:xfrm>
          <a:prstGeom prst="rect">
            <a:avLst/>
          </a:prstGeom>
          <a:noFill/>
          <a:ln>
            <a:noFill/>
          </a:ln>
        </p:spPr>
        <p:txBody>
          <a:bodyPr anchorCtr="0" anchor="b" bIns="0" lIns="0" rIns="0" tIns="0">
            <a:noAutofit/>
          </a:bodyPr>
          <a:lstStyle/>
          <a:p>
            <a:pPr indent="0" lvl="0" marL="0" marR="0" rtl="0" algn="r">
              <a:lnSpc>
                <a:spcPct val="93000"/>
              </a:lnSpc>
              <a:spcBef>
                <a:spcPts val="0"/>
              </a:spcBef>
              <a:spcAft>
                <a:spcPts val="0"/>
              </a:spcAft>
              <a:buClr>
                <a:srgbClr val="000000"/>
              </a:buClr>
              <a:buSzPct val="25000"/>
              <a:buFont typeface="Times New Roman"/>
              <a:buNone/>
            </a:pPr>
            <a:fld id="{00000000-1234-1234-1234-123412341234}" type="slidenum">
              <a:rPr b="0" baseline="0" i="0" lang="en-US" sz="1400" u="none" cap="none" strike="noStrike">
                <a:solidFill>
                  <a:srgbClr val="000000"/>
                </a:solidFill>
                <a:latin typeface="Times New Roman"/>
                <a:ea typeface="Times New Roman"/>
                <a:cs typeface="Times New Roman"/>
                <a:sym typeface="Times New Roman"/>
              </a:rPr>
              <a:t>‹#›</a:t>
            </a:fld>
          </a:p>
        </p:txBody>
      </p:sp>
      <p:sp>
        <p:nvSpPr>
          <p:cNvPr id="197" name="Shape 197"/>
          <p:cNvSpPr/>
          <p:nvPr>
            <p:ph idx="2" type="sldImg"/>
          </p:nvPr>
        </p:nvSpPr>
        <p:spPr>
          <a:xfrm>
            <a:off x="1371600" y="763587"/>
            <a:ext cx="5029199" cy="3771900"/>
          </a:xfrm>
          <a:custGeom>
            <a:pathLst>
              <a:path extrusionOk="0" h="120000" w="120000">
                <a:moveTo>
                  <a:pt x="0" y="0"/>
                </a:moveTo>
                <a:lnTo>
                  <a:pt x="120000" y="0"/>
                </a:lnTo>
                <a:lnTo>
                  <a:pt x="120000" y="120000"/>
                </a:lnTo>
                <a:lnTo>
                  <a:pt x="0" y="120000"/>
                </a:lnTo>
                <a:close/>
              </a:path>
            </a:pathLst>
          </a:custGeom>
          <a:solidFill>
            <a:srgbClr val="FFFFFF"/>
          </a:solidFill>
          <a:ln cap="flat" w="9525">
            <a:solidFill>
              <a:srgbClr val="000000"/>
            </a:solidFill>
            <a:prstDash val="solid"/>
            <a:miter/>
            <a:headEnd len="med" w="med" type="none"/>
            <a:tailEnd len="med" w="med" type="none"/>
          </a:ln>
        </p:spPr>
      </p:sp>
      <p:sp>
        <p:nvSpPr>
          <p:cNvPr id="198" name="Shape 198"/>
          <p:cNvSpPr txBox="1"/>
          <p:nvPr>
            <p:ph idx="1" type="body"/>
          </p:nvPr>
        </p:nvSpPr>
        <p:spPr>
          <a:xfrm>
            <a:off x="777875" y="4776787"/>
            <a:ext cx="6218236" cy="4435474"/>
          </a:xfrm>
          <a:prstGeom prst="rect">
            <a:avLst/>
          </a:prstGeom>
          <a:noFill/>
          <a:ln>
            <a:noFill/>
          </a:ln>
        </p:spPr>
        <p:txBody>
          <a:bodyPr anchorCtr="0" anchor="ctr" bIns="0" lIns="0" rIns="0" tIns="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204" name="Shape 204"/>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95" name="Shape 95"/>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210" name="Shape 210"/>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216" name="Shape 216"/>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txBox="1"/>
          <p:nvPr/>
        </p:nvSpPr>
        <p:spPr>
          <a:xfrm>
            <a:off x="4398962" y="9555161"/>
            <a:ext cx="3371850" cy="501650"/>
          </a:xfrm>
          <a:prstGeom prst="rect">
            <a:avLst/>
          </a:prstGeom>
          <a:noFill/>
          <a:ln>
            <a:noFill/>
          </a:ln>
        </p:spPr>
        <p:txBody>
          <a:bodyPr anchorCtr="0" anchor="b" bIns="0" lIns="0" rIns="0" tIns="0">
            <a:noAutofit/>
          </a:bodyPr>
          <a:lstStyle/>
          <a:p>
            <a:pPr indent="0" lvl="0" marL="0" marR="0" rtl="0" algn="r">
              <a:lnSpc>
                <a:spcPct val="93000"/>
              </a:lnSpc>
              <a:spcBef>
                <a:spcPts val="0"/>
              </a:spcBef>
              <a:spcAft>
                <a:spcPts val="0"/>
              </a:spcAft>
              <a:buClr>
                <a:srgbClr val="000000"/>
              </a:buClr>
              <a:buSzPct val="25000"/>
              <a:buFont typeface="Times New Roman"/>
              <a:buNone/>
            </a:pPr>
            <a:fld id="{00000000-1234-1234-1234-123412341234}" type="slidenum">
              <a:rPr b="0" baseline="0" i="0" lang="en-US" sz="1400" u="none" cap="none" strike="noStrike">
                <a:solidFill>
                  <a:srgbClr val="000000"/>
                </a:solidFill>
                <a:latin typeface="Times New Roman"/>
                <a:ea typeface="Times New Roman"/>
                <a:cs typeface="Times New Roman"/>
                <a:sym typeface="Times New Roman"/>
              </a:rPr>
              <a:t>‹#›</a:t>
            </a:fld>
          </a:p>
        </p:txBody>
      </p:sp>
      <p:sp>
        <p:nvSpPr>
          <p:cNvPr id="222" name="Shape 222"/>
          <p:cNvSpPr/>
          <p:nvPr>
            <p:ph idx="2" type="sldImg"/>
          </p:nvPr>
        </p:nvSpPr>
        <p:spPr>
          <a:xfrm>
            <a:off x="1371600" y="763587"/>
            <a:ext cx="5029199" cy="3771900"/>
          </a:xfrm>
          <a:custGeom>
            <a:pathLst>
              <a:path extrusionOk="0" h="120000" w="120000">
                <a:moveTo>
                  <a:pt x="0" y="0"/>
                </a:moveTo>
                <a:lnTo>
                  <a:pt x="120000" y="0"/>
                </a:lnTo>
                <a:lnTo>
                  <a:pt x="120000" y="120000"/>
                </a:lnTo>
                <a:lnTo>
                  <a:pt x="0" y="120000"/>
                </a:lnTo>
                <a:close/>
              </a:path>
            </a:pathLst>
          </a:custGeom>
          <a:solidFill>
            <a:srgbClr val="FFFFFF"/>
          </a:solidFill>
          <a:ln cap="flat" w="9525">
            <a:solidFill>
              <a:srgbClr val="000000"/>
            </a:solidFill>
            <a:prstDash val="solid"/>
            <a:miter/>
            <a:headEnd len="med" w="med" type="none"/>
            <a:tailEnd len="med" w="med" type="none"/>
          </a:ln>
        </p:spPr>
      </p:sp>
      <p:sp>
        <p:nvSpPr>
          <p:cNvPr id="223" name="Shape 223"/>
          <p:cNvSpPr txBox="1"/>
          <p:nvPr>
            <p:ph idx="1" type="body"/>
          </p:nvPr>
        </p:nvSpPr>
        <p:spPr>
          <a:xfrm>
            <a:off x="777875" y="4776787"/>
            <a:ext cx="6218236" cy="4435474"/>
          </a:xfrm>
          <a:prstGeom prst="rect">
            <a:avLst/>
          </a:prstGeom>
          <a:noFill/>
          <a:ln>
            <a:noFill/>
          </a:ln>
        </p:spPr>
        <p:txBody>
          <a:bodyPr anchorCtr="0" anchor="ctr" bIns="0" lIns="0" rIns="0" tIns="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229" name="Shape 229"/>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235" name="Shape 235"/>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241" name="Shape 241"/>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247" name="Shape 247"/>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253" name="Shape 253"/>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259" name="Shape 259"/>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265" name="Shape 265"/>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txBox="1"/>
          <p:nvPr/>
        </p:nvSpPr>
        <p:spPr>
          <a:xfrm>
            <a:off x="4398962" y="9555161"/>
            <a:ext cx="3371850" cy="501650"/>
          </a:xfrm>
          <a:prstGeom prst="rect">
            <a:avLst/>
          </a:prstGeom>
          <a:noFill/>
          <a:ln>
            <a:noFill/>
          </a:ln>
        </p:spPr>
        <p:txBody>
          <a:bodyPr anchorCtr="0" anchor="b" bIns="0" lIns="0" rIns="0" tIns="0">
            <a:noAutofit/>
          </a:bodyPr>
          <a:lstStyle/>
          <a:p>
            <a:pPr indent="0" lvl="0" marL="0" marR="0" rtl="0" algn="r">
              <a:lnSpc>
                <a:spcPct val="93000"/>
              </a:lnSpc>
              <a:spcBef>
                <a:spcPts val="0"/>
              </a:spcBef>
              <a:spcAft>
                <a:spcPts val="0"/>
              </a:spcAft>
              <a:buClr>
                <a:srgbClr val="000000"/>
              </a:buClr>
              <a:buSzPct val="25000"/>
              <a:buFont typeface="Times New Roman"/>
              <a:buNone/>
            </a:pPr>
            <a:fld id="{00000000-1234-1234-1234-123412341234}" type="slidenum">
              <a:rPr b="0" baseline="0" i="0" lang="en-US" sz="1400" u="none" cap="none" strike="noStrike">
                <a:solidFill>
                  <a:srgbClr val="000000"/>
                </a:solidFill>
                <a:latin typeface="Times New Roman"/>
                <a:ea typeface="Times New Roman"/>
                <a:cs typeface="Times New Roman"/>
                <a:sym typeface="Times New Roman"/>
              </a:rPr>
              <a:t>‹#›</a:t>
            </a:fld>
          </a:p>
        </p:txBody>
      </p:sp>
      <p:sp>
        <p:nvSpPr>
          <p:cNvPr id="101" name="Shape 101"/>
          <p:cNvSpPr/>
          <p:nvPr>
            <p:ph idx="2" type="sldImg"/>
          </p:nvPr>
        </p:nvSpPr>
        <p:spPr>
          <a:xfrm>
            <a:off x="1371600" y="763587"/>
            <a:ext cx="5029199" cy="3771900"/>
          </a:xfrm>
          <a:custGeom>
            <a:pathLst>
              <a:path extrusionOk="0" h="120000" w="120000">
                <a:moveTo>
                  <a:pt x="0" y="0"/>
                </a:moveTo>
                <a:lnTo>
                  <a:pt x="120000" y="0"/>
                </a:lnTo>
                <a:lnTo>
                  <a:pt x="120000" y="120000"/>
                </a:lnTo>
                <a:lnTo>
                  <a:pt x="0" y="120000"/>
                </a:lnTo>
                <a:close/>
              </a:path>
            </a:pathLst>
          </a:custGeom>
          <a:solidFill>
            <a:srgbClr val="FFFFFF"/>
          </a:solidFill>
          <a:ln cap="flat" w="9525">
            <a:solidFill>
              <a:srgbClr val="000000"/>
            </a:solidFill>
            <a:prstDash val="solid"/>
            <a:miter/>
            <a:headEnd len="med" w="med" type="none"/>
            <a:tailEnd len="med" w="med" type="none"/>
          </a:ln>
        </p:spPr>
      </p:sp>
      <p:sp>
        <p:nvSpPr>
          <p:cNvPr id="102" name="Shape 102"/>
          <p:cNvSpPr txBox="1"/>
          <p:nvPr>
            <p:ph idx="1" type="body"/>
          </p:nvPr>
        </p:nvSpPr>
        <p:spPr>
          <a:xfrm>
            <a:off x="777875" y="4776787"/>
            <a:ext cx="6218236" cy="4435474"/>
          </a:xfrm>
          <a:prstGeom prst="rect">
            <a:avLst/>
          </a:prstGeom>
          <a:noFill/>
          <a:ln>
            <a:noFill/>
          </a:ln>
        </p:spPr>
        <p:txBody>
          <a:bodyPr anchorCtr="0" anchor="ctr" bIns="0" lIns="0" rIns="0" tIns="0">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271" name="Shape 271"/>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277" name="Shape 277"/>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283" name="Shape 283"/>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289" name="Shape 289"/>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295" name="Shape 295"/>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301" name="Shape 301"/>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307" name="Shape 307"/>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313" name="Shape 313"/>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319" name="Shape 319"/>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325" name="Shape 325"/>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108" name="Shape 108"/>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331" name="Shape 331"/>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337" name="Shape 337"/>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343" name="Shape 343"/>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349" name="Shape 349"/>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355" name="Shape 355"/>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361" name="Shape 361"/>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367" name="Shape 367"/>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373" name="Shape 373"/>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379" name="Shape 379"/>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385" name="Shape 385"/>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nvSpPr>
        <p:spPr>
          <a:xfrm>
            <a:off x="4398962" y="9555161"/>
            <a:ext cx="3371850" cy="501650"/>
          </a:xfrm>
          <a:prstGeom prst="rect">
            <a:avLst/>
          </a:prstGeom>
          <a:noFill/>
          <a:ln>
            <a:noFill/>
          </a:ln>
        </p:spPr>
        <p:txBody>
          <a:bodyPr anchorCtr="0" anchor="b" bIns="0" lIns="0" rIns="0" tIns="0">
            <a:noAutofit/>
          </a:bodyPr>
          <a:lstStyle/>
          <a:p>
            <a:pPr indent="0" lvl="0" marL="0" marR="0" rtl="0" algn="r">
              <a:lnSpc>
                <a:spcPct val="93000"/>
              </a:lnSpc>
              <a:spcBef>
                <a:spcPts val="0"/>
              </a:spcBef>
              <a:spcAft>
                <a:spcPts val="0"/>
              </a:spcAft>
              <a:buClr>
                <a:srgbClr val="000000"/>
              </a:buClr>
              <a:buSzPct val="25000"/>
              <a:buFont typeface="Times New Roman"/>
              <a:buNone/>
            </a:pPr>
            <a:fld id="{00000000-1234-1234-1234-123412341234}" type="slidenum">
              <a:rPr b="0" baseline="0" i="0" lang="en-US" sz="1400" u="none" cap="none" strike="noStrike">
                <a:solidFill>
                  <a:srgbClr val="000000"/>
                </a:solidFill>
                <a:latin typeface="Times New Roman"/>
                <a:ea typeface="Times New Roman"/>
                <a:cs typeface="Times New Roman"/>
                <a:sym typeface="Times New Roman"/>
              </a:rPr>
              <a:t>‹#›</a:t>
            </a:fld>
          </a:p>
        </p:txBody>
      </p:sp>
      <p:sp>
        <p:nvSpPr>
          <p:cNvPr id="114" name="Shape 114"/>
          <p:cNvSpPr/>
          <p:nvPr>
            <p:ph idx="2" type="sldImg"/>
          </p:nvPr>
        </p:nvSpPr>
        <p:spPr>
          <a:xfrm>
            <a:off x="1371600" y="763587"/>
            <a:ext cx="5029199" cy="3771900"/>
          </a:xfrm>
          <a:custGeom>
            <a:pathLst>
              <a:path extrusionOk="0" h="120000" w="120000">
                <a:moveTo>
                  <a:pt x="0" y="0"/>
                </a:moveTo>
                <a:lnTo>
                  <a:pt x="120000" y="0"/>
                </a:lnTo>
                <a:lnTo>
                  <a:pt x="120000" y="120000"/>
                </a:lnTo>
                <a:lnTo>
                  <a:pt x="0" y="120000"/>
                </a:lnTo>
                <a:close/>
              </a:path>
            </a:pathLst>
          </a:custGeom>
          <a:solidFill>
            <a:srgbClr val="FFFFFF"/>
          </a:solidFill>
          <a:ln cap="flat" w="9525">
            <a:solidFill>
              <a:srgbClr val="000000"/>
            </a:solidFill>
            <a:prstDash val="solid"/>
            <a:miter/>
            <a:headEnd len="med" w="med" type="none"/>
            <a:tailEnd len="med" w="med" type="none"/>
          </a:ln>
        </p:spPr>
      </p:sp>
      <p:sp>
        <p:nvSpPr>
          <p:cNvPr id="115" name="Shape 115"/>
          <p:cNvSpPr txBox="1"/>
          <p:nvPr>
            <p:ph idx="1" type="body"/>
          </p:nvPr>
        </p:nvSpPr>
        <p:spPr>
          <a:xfrm>
            <a:off x="777875" y="4776787"/>
            <a:ext cx="6218236" cy="4435474"/>
          </a:xfrm>
          <a:prstGeom prst="rect">
            <a:avLst/>
          </a:prstGeom>
          <a:noFill/>
          <a:ln>
            <a:noFill/>
          </a:ln>
        </p:spPr>
        <p:txBody>
          <a:bodyPr anchorCtr="0" anchor="ctr" bIns="0" lIns="0" rIns="0" tIns="0">
            <a:noAutofit/>
          </a:bodyPr>
          <a:lstStyle/>
          <a:p>
            <a:pPr>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391" name="Shape 391"/>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397" name="Shape 397"/>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403" name="Shape 403"/>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409" name="Shape 409"/>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415" name="Shape 415"/>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421" name="Shape 421"/>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427" name="Shape 427"/>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1" name="Shape 431"/>
        <p:cNvGrpSpPr/>
        <p:nvPr/>
      </p:nvGrpSpPr>
      <p:grpSpPr>
        <a:xfrm>
          <a:off x="0" y="0"/>
          <a:ext cx="0" cy="0"/>
          <a:chOff x="0" y="0"/>
          <a:chExt cx="0" cy="0"/>
        </a:xfrm>
      </p:grpSpPr>
      <p:sp>
        <p:nvSpPr>
          <p:cNvPr id="432" name="Shape 432"/>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433" name="Shape 433"/>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439" name="Shape 439"/>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445" name="Shape 445"/>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nvSpPr>
        <p:spPr>
          <a:xfrm>
            <a:off x="4398962" y="9555161"/>
            <a:ext cx="3371850" cy="501650"/>
          </a:xfrm>
          <a:prstGeom prst="rect">
            <a:avLst/>
          </a:prstGeom>
          <a:noFill/>
          <a:ln>
            <a:noFill/>
          </a:ln>
        </p:spPr>
        <p:txBody>
          <a:bodyPr anchorCtr="0" anchor="b" bIns="0" lIns="0" rIns="0" tIns="0">
            <a:noAutofit/>
          </a:bodyPr>
          <a:lstStyle/>
          <a:p>
            <a:pPr indent="0" lvl="0" marL="0" marR="0" rtl="0" algn="r">
              <a:lnSpc>
                <a:spcPct val="93000"/>
              </a:lnSpc>
              <a:spcBef>
                <a:spcPts val="0"/>
              </a:spcBef>
              <a:spcAft>
                <a:spcPts val="0"/>
              </a:spcAft>
              <a:buClr>
                <a:srgbClr val="000000"/>
              </a:buClr>
              <a:buSzPct val="25000"/>
              <a:buFont typeface="Times New Roman"/>
              <a:buNone/>
            </a:pPr>
            <a:fld id="{00000000-1234-1234-1234-123412341234}" type="slidenum">
              <a:rPr b="0" baseline="0" i="0" lang="en-US" sz="1400" u="none" cap="none" strike="noStrike">
                <a:solidFill>
                  <a:srgbClr val="000000"/>
                </a:solidFill>
                <a:latin typeface="Times New Roman"/>
                <a:ea typeface="Times New Roman"/>
                <a:cs typeface="Times New Roman"/>
                <a:sym typeface="Times New Roman"/>
              </a:rPr>
              <a:t>‹#›</a:t>
            </a:fld>
          </a:p>
        </p:txBody>
      </p:sp>
      <p:sp>
        <p:nvSpPr>
          <p:cNvPr id="121" name="Shape 121"/>
          <p:cNvSpPr/>
          <p:nvPr>
            <p:ph idx="2" type="sldImg"/>
          </p:nvPr>
        </p:nvSpPr>
        <p:spPr>
          <a:xfrm>
            <a:off x="1371600" y="763587"/>
            <a:ext cx="5029199" cy="3771900"/>
          </a:xfrm>
          <a:custGeom>
            <a:pathLst>
              <a:path extrusionOk="0" h="120000" w="120000">
                <a:moveTo>
                  <a:pt x="0" y="0"/>
                </a:moveTo>
                <a:lnTo>
                  <a:pt x="120000" y="0"/>
                </a:lnTo>
                <a:lnTo>
                  <a:pt x="120000" y="120000"/>
                </a:lnTo>
                <a:lnTo>
                  <a:pt x="0" y="120000"/>
                </a:lnTo>
                <a:close/>
              </a:path>
            </a:pathLst>
          </a:custGeom>
          <a:solidFill>
            <a:srgbClr val="FFFFFF"/>
          </a:solidFill>
          <a:ln cap="flat" w="9525">
            <a:solidFill>
              <a:srgbClr val="000000"/>
            </a:solidFill>
            <a:prstDash val="solid"/>
            <a:miter/>
            <a:headEnd len="med" w="med" type="none"/>
            <a:tailEnd len="med" w="med" type="none"/>
          </a:ln>
        </p:spPr>
      </p:sp>
      <p:sp>
        <p:nvSpPr>
          <p:cNvPr id="122" name="Shape 122"/>
          <p:cNvSpPr txBox="1"/>
          <p:nvPr>
            <p:ph idx="1" type="body"/>
          </p:nvPr>
        </p:nvSpPr>
        <p:spPr>
          <a:xfrm>
            <a:off x="777875" y="4776787"/>
            <a:ext cx="6218236" cy="4435474"/>
          </a:xfrm>
          <a:prstGeom prst="rect">
            <a:avLst/>
          </a:prstGeom>
          <a:noFill/>
          <a:ln>
            <a:noFill/>
          </a:ln>
        </p:spPr>
        <p:txBody>
          <a:bodyPr anchorCtr="0" anchor="ctr" bIns="0" lIns="0" rIns="0" tIns="0">
            <a:noAutofit/>
          </a:bodyPr>
          <a:lstStyle/>
          <a:p>
            <a:pPr>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451" name="Shape 451"/>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457" name="Shape 457"/>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463" name="Shape 463"/>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469" name="Shape 469"/>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128" name="Shape 128"/>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133" name="Shape 133"/>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777875" y="4776787"/>
            <a:ext cx="6216650" cy="4524374"/>
          </a:xfrm>
          <a:prstGeom prst="rect">
            <a:avLst/>
          </a:prstGeom>
        </p:spPr>
        <p:txBody>
          <a:bodyPr anchorCtr="0" anchor="ctr" bIns="91425" lIns="91425" rIns="91425" tIns="91425">
            <a:noAutofit/>
          </a:bodyPr>
          <a:lstStyle/>
          <a:p>
            <a:pPr>
              <a:spcBef>
                <a:spcPts val="0"/>
              </a:spcBef>
              <a:buNone/>
            </a:pPr>
            <a:r>
              <a:t/>
            </a:r>
            <a:endParaRPr/>
          </a:p>
        </p:txBody>
      </p:sp>
      <p:sp>
        <p:nvSpPr>
          <p:cNvPr id="139" name="Shape 139"/>
          <p:cNvSpPr/>
          <p:nvPr>
            <p:ph idx="2" type="sldImg"/>
          </p:nvPr>
        </p:nvSpPr>
        <p:spPr>
          <a:xfrm>
            <a:off x="1371600" y="763587"/>
            <a:ext cx="5027611" cy="3770311"/>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x="0" y="0"/>
          <a:ext cx="0" cy="0"/>
          <a:chOff x="0" y="0"/>
          <a:chExt cx="0" cy="0"/>
        </a:xfrm>
      </p:grpSpPr>
      <p:sp>
        <p:nvSpPr>
          <p:cNvPr id="15" name="Shape 15"/>
          <p:cNvSpPr txBox="1"/>
          <p:nvPr>
            <p:ph type="ctrTitle"/>
          </p:nvPr>
        </p:nvSpPr>
        <p:spPr>
          <a:xfrm>
            <a:off x="756047" y="2348400"/>
            <a:ext cx="8568531" cy="1620429"/>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6" name="Shape 16"/>
          <p:cNvSpPr txBox="1"/>
          <p:nvPr>
            <p:ph idx="1" type="subTitle"/>
          </p:nvPr>
        </p:nvSpPr>
        <p:spPr>
          <a:xfrm>
            <a:off x="1512094" y="4283817"/>
            <a:ext cx="7056437" cy="1931917"/>
          </a:xfrm>
          <a:prstGeom prst="rect">
            <a:avLst/>
          </a:prstGeom>
          <a:noFill/>
          <a:ln>
            <a:noFill/>
          </a:ln>
        </p:spPr>
        <p:txBody>
          <a:bodyPr anchorCtr="0" anchor="t" bIns="91425" lIns="91425" rIns="91425" tIns="91425"/>
          <a:lstStyle>
            <a:lvl1pPr indent="0" marL="0" marR="0" rtl="0" algn="ctr">
              <a:spcBef>
                <a:spcPts val="700"/>
              </a:spcBef>
              <a:spcAft>
                <a:spcPts val="0"/>
              </a:spcAft>
              <a:buClr>
                <a:srgbClr val="888888"/>
              </a:buClr>
              <a:buFont typeface="Arial"/>
              <a:buNone/>
              <a:defRPr/>
            </a:lvl1pPr>
            <a:lvl2pPr indent="-8620" marL="503920" marR="0" rtl="0" algn="ctr">
              <a:spcBef>
                <a:spcPts val="620"/>
              </a:spcBef>
              <a:spcAft>
                <a:spcPts val="0"/>
              </a:spcAft>
              <a:buClr>
                <a:srgbClr val="888888"/>
              </a:buClr>
              <a:buFont typeface="Arial"/>
              <a:buNone/>
              <a:defRPr/>
            </a:lvl2pPr>
            <a:lvl3pPr indent="-4537" marL="1007838" marR="0" rtl="0" algn="ctr">
              <a:spcBef>
                <a:spcPts val="520"/>
              </a:spcBef>
              <a:spcAft>
                <a:spcPts val="0"/>
              </a:spcAft>
              <a:buClr>
                <a:srgbClr val="888888"/>
              </a:buClr>
              <a:buFont typeface="Arial"/>
              <a:buNone/>
              <a:defRPr/>
            </a:lvl3pPr>
            <a:lvl4pPr indent="-458" marL="1511758" marR="0" rtl="0" algn="ctr">
              <a:spcBef>
                <a:spcPts val="440"/>
              </a:spcBef>
              <a:spcAft>
                <a:spcPts val="0"/>
              </a:spcAft>
              <a:buClr>
                <a:srgbClr val="888888"/>
              </a:buClr>
              <a:buFont typeface="Arial"/>
              <a:buNone/>
              <a:defRPr/>
            </a:lvl4pPr>
            <a:lvl5pPr indent="-9076" marL="2015677" marR="0" rtl="0" algn="ctr">
              <a:spcBef>
                <a:spcPts val="440"/>
              </a:spcBef>
              <a:spcAft>
                <a:spcPts val="0"/>
              </a:spcAft>
              <a:buClr>
                <a:srgbClr val="888888"/>
              </a:buClr>
              <a:buFont typeface="Arial"/>
              <a:buNone/>
              <a:defRPr/>
            </a:lvl5pPr>
            <a:lvl6pPr indent="-4996" marL="2519597" marR="0" rtl="0" algn="ctr">
              <a:spcBef>
                <a:spcPts val="440"/>
              </a:spcBef>
              <a:buClr>
                <a:srgbClr val="888888"/>
              </a:buClr>
              <a:buFont typeface="Arial"/>
              <a:buNone/>
              <a:defRPr/>
            </a:lvl6pPr>
            <a:lvl7pPr indent="-915" marL="3023515" marR="0" rtl="0" algn="ctr">
              <a:spcBef>
                <a:spcPts val="440"/>
              </a:spcBef>
              <a:buClr>
                <a:srgbClr val="888888"/>
              </a:buClr>
              <a:buFont typeface="Arial"/>
              <a:buNone/>
              <a:defRPr/>
            </a:lvl7pPr>
            <a:lvl8pPr indent="-9535" marL="3527435" marR="0" rtl="0" algn="ctr">
              <a:spcBef>
                <a:spcPts val="440"/>
              </a:spcBef>
              <a:buClr>
                <a:srgbClr val="888888"/>
              </a:buClr>
              <a:buFont typeface="Arial"/>
              <a:buNone/>
              <a:defRPr/>
            </a:lvl8pPr>
            <a:lvl9pPr indent="-5453" marL="4031354" marR="0" rtl="0" algn="ctr">
              <a:spcBef>
                <a:spcPts val="440"/>
              </a:spcBef>
              <a:buClr>
                <a:srgbClr val="888888"/>
              </a:buClr>
              <a:buFont typeface="Arial"/>
              <a:buNone/>
              <a:defRPr/>
            </a:lvl9pPr>
          </a:lstStyle>
          <a:p/>
        </p:txBody>
      </p:sp>
      <p:sp>
        <p:nvSpPr>
          <p:cNvPr id="17" name="Shape 17"/>
          <p:cNvSpPr txBox="1"/>
          <p:nvPr>
            <p:ph idx="10" type="dt"/>
          </p:nvPr>
        </p:nvSpPr>
        <p:spPr>
          <a:xfrm>
            <a:off x="503237" y="7007225"/>
            <a:ext cx="23526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18" name="Shape 18"/>
          <p:cNvSpPr txBox="1"/>
          <p:nvPr>
            <p:ph idx="11" type="ftr"/>
          </p:nvPr>
        </p:nvSpPr>
        <p:spPr>
          <a:xfrm>
            <a:off x="3444875" y="7007225"/>
            <a:ext cx="31908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19" name="Shape 19"/>
          <p:cNvSpPr txBox="1"/>
          <p:nvPr>
            <p:ph idx="12" type="sldNum"/>
          </p:nvPr>
        </p:nvSpPr>
        <p:spPr>
          <a:xfrm>
            <a:off x="7224711" y="7007225"/>
            <a:ext cx="2352674" cy="401637"/>
          </a:xfrm>
          <a:prstGeom prst="rect">
            <a:avLst/>
          </a:prstGeom>
          <a:noFill/>
          <a:ln>
            <a:noFill/>
          </a:ln>
        </p:spPr>
        <p:txBody>
          <a:bodyPr anchorCtr="0" anchor="ctr" bIns="50375" lIns="100775" rIns="100775" tIns="50375">
            <a:noAutofit/>
          </a:bodyPr>
          <a:lstStyle>
            <a:lvl1pPr indent="0" marL="0" marR="0" rtl="0" algn="r">
              <a:lnSpc>
                <a:spcPct val="93000"/>
              </a:lnSpc>
              <a:spcBef>
                <a:spcPts val="0"/>
              </a:spcBef>
              <a:spcAft>
                <a:spcPts val="0"/>
              </a:spcAft>
              <a:buNone/>
              <a:defRPr b="0" baseline="0" i="0" sz="13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0" name="Shape 70"/>
        <p:cNvGrpSpPr/>
        <p:nvPr/>
      </p:nvGrpSpPr>
      <p:grpSpPr>
        <a:xfrm>
          <a:off x="0" y="0"/>
          <a:ext cx="0" cy="0"/>
          <a:chOff x="0" y="0"/>
          <a:chExt cx="0" cy="0"/>
        </a:xfrm>
      </p:grpSpPr>
      <p:sp>
        <p:nvSpPr>
          <p:cNvPr id="71" name="Shape 71"/>
          <p:cNvSpPr txBox="1"/>
          <p:nvPr>
            <p:ph type="title"/>
          </p:nvPr>
        </p:nvSpPr>
        <p:spPr>
          <a:xfrm>
            <a:off x="503237" y="303212"/>
            <a:ext cx="9074149" cy="1258887"/>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72" name="Shape 72"/>
          <p:cNvSpPr txBox="1"/>
          <p:nvPr>
            <p:ph idx="1" type="body"/>
          </p:nvPr>
        </p:nvSpPr>
        <p:spPr>
          <a:xfrm>
            <a:off x="554787" y="1944166"/>
            <a:ext cx="4917804" cy="550001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txBox="1"/>
          <p:nvPr>
            <p:ph idx="2" type="body"/>
          </p:nvPr>
        </p:nvSpPr>
        <p:spPr>
          <a:xfrm>
            <a:off x="5640601" y="1944166"/>
            <a:ext cx="4917804" cy="550001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4" name="Shape 74"/>
          <p:cNvSpPr txBox="1"/>
          <p:nvPr>
            <p:ph idx="10" type="dt"/>
          </p:nvPr>
        </p:nvSpPr>
        <p:spPr>
          <a:xfrm>
            <a:off x="503237" y="7007225"/>
            <a:ext cx="23526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75" name="Shape 75"/>
          <p:cNvSpPr txBox="1"/>
          <p:nvPr>
            <p:ph idx="11" type="ftr"/>
          </p:nvPr>
        </p:nvSpPr>
        <p:spPr>
          <a:xfrm>
            <a:off x="3444875" y="7007225"/>
            <a:ext cx="31908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76" name="Shape 76"/>
          <p:cNvSpPr txBox="1"/>
          <p:nvPr>
            <p:ph idx="12" type="sldNum"/>
          </p:nvPr>
        </p:nvSpPr>
        <p:spPr>
          <a:xfrm>
            <a:off x="7224711" y="7007225"/>
            <a:ext cx="2352674" cy="401637"/>
          </a:xfrm>
          <a:prstGeom prst="rect">
            <a:avLst/>
          </a:prstGeom>
          <a:noFill/>
          <a:ln>
            <a:noFill/>
          </a:ln>
        </p:spPr>
        <p:txBody>
          <a:bodyPr anchorCtr="0" anchor="ctr" bIns="50375" lIns="100775" rIns="100775" tIns="50375">
            <a:noAutofit/>
          </a:bodyPr>
          <a:lstStyle>
            <a:lvl1pPr indent="0" marL="0" marR="0" rtl="0" algn="r">
              <a:lnSpc>
                <a:spcPct val="93000"/>
              </a:lnSpc>
              <a:spcBef>
                <a:spcPts val="0"/>
              </a:spcBef>
              <a:spcAft>
                <a:spcPts val="0"/>
              </a:spcAft>
              <a:buNone/>
              <a:defRPr b="0" baseline="0" i="0" sz="13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7" name="Shape 77"/>
        <p:cNvGrpSpPr/>
        <p:nvPr/>
      </p:nvGrpSpPr>
      <p:grpSpPr>
        <a:xfrm>
          <a:off x="0" y="0"/>
          <a:ext cx="0" cy="0"/>
          <a:chOff x="0" y="0"/>
          <a:chExt cx="0" cy="0"/>
        </a:xfrm>
      </p:grpSpPr>
      <p:sp>
        <p:nvSpPr>
          <p:cNvPr id="78" name="Shape 78"/>
          <p:cNvSpPr txBox="1"/>
          <p:nvPr>
            <p:ph type="title"/>
          </p:nvPr>
        </p:nvSpPr>
        <p:spPr>
          <a:xfrm>
            <a:off x="796300" y="4857792"/>
            <a:ext cx="8568531" cy="1501434"/>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txBox="1"/>
          <p:nvPr>
            <p:ph idx="1" type="body"/>
          </p:nvPr>
        </p:nvSpPr>
        <p:spPr>
          <a:xfrm>
            <a:off x="796300" y="3204115"/>
            <a:ext cx="8568531" cy="1653678"/>
          </a:xfrm>
          <a:prstGeom prst="rect">
            <a:avLst/>
          </a:prstGeom>
          <a:noFill/>
          <a:ln>
            <a:noFill/>
          </a:ln>
        </p:spPr>
        <p:txBody>
          <a:bodyPr anchorCtr="0" anchor="b" bIns="91425" lIns="91425" rIns="91425" tIns="91425"/>
          <a:lstStyle>
            <a:lvl1pPr indent="0" marL="0" rtl="0">
              <a:spcBef>
                <a:spcPts val="0"/>
              </a:spcBef>
              <a:buClr>
                <a:srgbClr val="888888"/>
              </a:buClr>
              <a:buFont typeface="Calibri"/>
              <a:buNone/>
              <a:defRPr/>
            </a:lvl1pPr>
            <a:lvl2pPr indent="-8620" marL="503920" rtl="0">
              <a:spcBef>
                <a:spcPts val="0"/>
              </a:spcBef>
              <a:buClr>
                <a:srgbClr val="888888"/>
              </a:buClr>
              <a:buFont typeface="Calibri"/>
              <a:buNone/>
              <a:defRPr/>
            </a:lvl2pPr>
            <a:lvl3pPr indent="-4537" marL="1007838" rtl="0">
              <a:spcBef>
                <a:spcPts val="0"/>
              </a:spcBef>
              <a:buClr>
                <a:srgbClr val="888888"/>
              </a:buClr>
              <a:buFont typeface="Calibri"/>
              <a:buNone/>
              <a:defRPr/>
            </a:lvl3pPr>
            <a:lvl4pPr indent="-458" marL="1511758" rtl="0">
              <a:spcBef>
                <a:spcPts val="0"/>
              </a:spcBef>
              <a:buClr>
                <a:srgbClr val="888888"/>
              </a:buClr>
              <a:buFont typeface="Calibri"/>
              <a:buNone/>
              <a:defRPr/>
            </a:lvl4pPr>
            <a:lvl5pPr indent="-9076" marL="2015677" rtl="0">
              <a:spcBef>
                <a:spcPts val="0"/>
              </a:spcBef>
              <a:buClr>
                <a:srgbClr val="888888"/>
              </a:buClr>
              <a:buFont typeface="Calibri"/>
              <a:buNone/>
              <a:defRPr/>
            </a:lvl5pPr>
            <a:lvl6pPr indent="-4996" marL="2519597" rtl="0">
              <a:spcBef>
                <a:spcPts val="0"/>
              </a:spcBef>
              <a:buClr>
                <a:srgbClr val="888888"/>
              </a:buClr>
              <a:buFont typeface="Calibri"/>
              <a:buNone/>
              <a:defRPr/>
            </a:lvl6pPr>
            <a:lvl7pPr indent="-915" marL="3023515" rtl="0">
              <a:spcBef>
                <a:spcPts val="0"/>
              </a:spcBef>
              <a:buClr>
                <a:srgbClr val="888888"/>
              </a:buClr>
              <a:buFont typeface="Calibri"/>
              <a:buNone/>
              <a:defRPr/>
            </a:lvl7pPr>
            <a:lvl8pPr indent="-9535" marL="3527435" rtl="0">
              <a:spcBef>
                <a:spcPts val="0"/>
              </a:spcBef>
              <a:buClr>
                <a:srgbClr val="888888"/>
              </a:buClr>
              <a:buFont typeface="Calibri"/>
              <a:buNone/>
              <a:defRPr/>
            </a:lvl8pPr>
            <a:lvl9pPr indent="-5453" marL="4031354" rtl="0">
              <a:spcBef>
                <a:spcPts val="0"/>
              </a:spcBef>
              <a:buClr>
                <a:srgbClr val="888888"/>
              </a:buClr>
              <a:buFont typeface="Calibri"/>
              <a:buNone/>
              <a:defRPr/>
            </a:lvl9pPr>
          </a:lstStyle>
          <a:p/>
        </p:txBody>
      </p:sp>
      <p:sp>
        <p:nvSpPr>
          <p:cNvPr id="80" name="Shape 80"/>
          <p:cNvSpPr txBox="1"/>
          <p:nvPr>
            <p:ph idx="10" type="dt"/>
          </p:nvPr>
        </p:nvSpPr>
        <p:spPr>
          <a:xfrm>
            <a:off x="503237" y="7007225"/>
            <a:ext cx="23526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81" name="Shape 81"/>
          <p:cNvSpPr txBox="1"/>
          <p:nvPr>
            <p:ph idx="11" type="ftr"/>
          </p:nvPr>
        </p:nvSpPr>
        <p:spPr>
          <a:xfrm>
            <a:off x="3444875" y="7007225"/>
            <a:ext cx="31908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82" name="Shape 82"/>
          <p:cNvSpPr txBox="1"/>
          <p:nvPr>
            <p:ph idx="12" type="sldNum"/>
          </p:nvPr>
        </p:nvSpPr>
        <p:spPr>
          <a:xfrm>
            <a:off x="7224711" y="7007225"/>
            <a:ext cx="2352674" cy="401637"/>
          </a:xfrm>
          <a:prstGeom prst="rect">
            <a:avLst/>
          </a:prstGeom>
          <a:noFill/>
          <a:ln>
            <a:noFill/>
          </a:ln>
        </p:spPr>
        <p:txBody>
          <a:bodyPr anchorCtr="0" anchor="ctr" bIns="50375" lIns="100775" rIns="100775" tIns="50375">
            <a:noAutofit/>
          </a:bodyPr>
          <a:lstStyle>
            <a:lvl1pPr indent="0" marL="0" marR="0" rtl="0" algn="r">
              <a:lnSpc>
                <a:spcPct val="93000"/>
              </a:lnSpc>
              <a:spcBef>
                <a:spcPts val="0"/>
              </a:spcBef>
              <a:spcAft>
                <a:spcPts val="0"/>
              </a:spcAft>
              <a:buNone/>
              <a:defRPr b="0" baseline="0" i="0" sz="13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x="0" y="0"/>
          <a:ext cx="0" cy="0"/>
          <a:chOff x="0" y="0"/>
          <a:chExt cx="0" cy="0"/>
        </a:xfrm>
      </p:grpSpPr>
      <p:sp>
        <p:nvSpPr>
          <p:cNvPr id="21" name="Shape 21"/>
          <p:cNvSpPr txBox="1"/>
          <p:nvPr>
            <p:ph type="title"/>
          </p:nvPr>
        </p:nvSpPr>
        <p:spPr>
          <a:xfrm>
            <a:off x="503237" y="303212"/>
            <a:ext cx="9074149" cy="1258887"/>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22" name="Shape 22"/>
          <p:cNvSpPr txBox="1"/>
          <p:nvPr>
            <p:ph idx="1" type="body"/>
          </p:nvPr>
        </p:nvSpPr>
        <p:spPr>
          <a:xfrm>
            <a:off x="503237" y="1763711"/>
            <a:ext cx="9074149" cy="4989512"/>
          </a:xfrm>
          <a:prstGeom prst="rect">
            <a:avLst/>
          </a:prstGeom>
          <a:noFill/>
          <a:ln>
            <a:noFill/>
          </a:ln>
        </p:spPr>
        <p:txBody>
          <a:bodyPr anchorCtr="0" anchor="t" bIns="91425" lIns="91425" rIns="91425" tIns="91425"/>
          <a:lstStyle>
            <a:lvl1pPr indent="-155575" marL="377825" rtl="0" algn="l">
              <a:spcBef>
                <a:spcPts val="700"/>
              </a:spcBef>
              <a:spcAft>
                <a:spcPts val="0"/>
              </a:spcAft>
              <a:buClr>
                <a:schemeClr val="dk1"/>
              </a:buClr>
              <a:buFont typeface="Arial"/>
              <a:buChar char="•"/>
              <a:defRPr/>
            </a:lvl1pPr>
            <a:lvl2pPr indent="-125412" marL="817563" rtl="0" algn="l">
              <a:spcBef>
                <a:spcPts val="620"/>
              </a:spcBef>
              <a:spcAft>
                <a:spcPts val="0"/>
              </a:spcAft>
              <a:buClr>
                <a:schemeClr val="dk1"/>
              </a:buClr>
              <a:buFont typeface="Arial"/>
              <a:buChar char="–"/>
              <a:defRPr/>
            </a:lvl2pPr>
            <a:lvl3pPr indent="-90487" marL="1258888" rtl="0" algn="l">
              <a:spcBef>
                <a:spcPts val="520"/>
              </a:spcBef>
              <a:spcAft>
                <a:spcPts val="0"/>
              </a:spcAft>
              <a:buClr>
                <a:schemeClr val="dk1"/>
              </a:buClr>
              <a:buFont typeface="Arial"/>
              <a:buChar char="•"/>
              <a:defRPr/>
            </a:lvl3pPr>
            <a:lvl4pPr indent="-112713" marL="1763713" rtl="0" algn="l">
              <a:spcBef>
                <a:spcPts val="440"/>
              </a:spcBef>
              <a:spcAft>
                <a:spcPts val="0"/>
              </a:spcAft>
              <a:buClr>
                <a:schemeClr val="dk1"/>
              </a:buClr>
              <a:buFont typeface="Arial"/>
              <a:buChar char="–"/>
              <a:defRPr/>
            </a:lvl4pPr>
            <a:lvl5pPr indent="-120650" marL="2266950" rtl="0" algn="l">
              <a:spcBef>
                <a:spcPts val="440"/>
              </a:spcBef>
              <a:spcAft>
                <a:spcPts val="0"/>
              </a:spcAft>
              <a:buClr>
                <a:schemeClr val="dk1"/>
              </a:buClr>
              <a:buFont typeface="Arial"/>
              <a:buChar char="»"/>
              <a:defRPr/>
            </a:lvl5pPr>
            <a:lvl6pPr indent="-117256" marL="2771557" rtl="0" algn="l">
              <a:spcBef>
                <a:spcPts val="440"/>
              </a:spcBef>
              <a:buClr>
                <a:schemeClr val="dk1"/>
              </a:buClr>
              <a:buFont typeface="Arial"/>
              <a:buChar char="•"/>
              <a:defRPr/>
            </a:lvl6pPr>
            <a:lvl7pPr indent="-113176" marL="3275476" rtl="0" algn="l">
              <a:spcBef>
                <a:spcPts val="440"/>
              </a:spcBef>
              <a:buClr>
                <a:schemeClr val="dk1"/>
              </a:buClr>
              <a:buFont typeface="Arial"/>
              <a:buChar char="•"/>
              <a:defRPr/>
            </a:lvl7pPr>
            <a:lvl8pPr indent="-121794" marL="3779395" rtl="0" algn="l">
              <a:spcBef>
                <a:spcPts val="440"/>
              </a:spcBef>
              <a:buClr>
                <a:schemeClr val="dk1"/>
              </a:buClr>
              <a:buFont typeface="Arial"/>
              <a:buChar char="•"/>
              <a:defRPr/>
            </a:lvl8pPr>
            <a:lvl9pPr indent="-117714" marL="4283314" rtl="0" algn="l">
              <a:spcBef>
                <a:spcPts val="440"/>
              </a:spcBef>
              <a:buClr>
                <a:schemeClr val="dk1"/>
              </a:buClr>
              <a:buFont typeface="Arial"/>
              <a:buChar char="•"/>
              <a:defRPr/>
            </a:lvl9pPr>
          </a:lstStyle>
          <a:p/>
        </p:txBody>
      </p:sp>
      <p:sp>
        <p:nvSpPr>
          <p:cNvPr id="23" name="Shape 23"/>
          <p:cNvSpPr txBox="1"/>
          <p:nvPr>
            <p:ph idx="10" type="dt"/>
          </p:nvPr>
        </p:nvSpPr>
        <p:spPr>
          <a:xfrm>
            <a:off x="503237" y="7007225"/>
            <a:ext cx="23526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24" name="Shape 24"/>
          <p:cNvSpPr txBox="1"/>
          <p:nvPr>
            <p:ph idx="11" type="ftr"/>
          </p:nvPr>
        </p:nvSpPr>
        <p:spPr>
          <a:xfrm>
            <a:off x="3444875" y="7007225"/>
            <a:ext cx="31908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25" name="Shape 25"/>
          <p:cNvSpPr txBox="1"/>
          <p:nvPr>
            <p:ph idx="12" type="sldNum"/>
          </p:nvPr>
        </p:nvSpPr>
        <p:spPr>
          <a:xfrm>
            <a:off x="7224711" y="7007225"/>
            <a:ext cx="2352674" cy="401637"/>
          </a:xfrm>
          <a:prstGeom prst="rect">
            <a:avLst/>
          </a:prstGeom>
          <a:noFill/>
          <a:ln>
            <a:noFill/>
          </a:ln>
        </p:spPr>
        <p:txBody>
          <a:bodyPr anchorCtr="0" anchor="ctr" bIns="50375" lIns="100775" rIns="100775" tIns="50375">
            <a:noAutofit/>
          </a:bodyPr>
          <a:lstStyle>
            <a:lvl1pPr indent="0" marL="0" marR="0" rtl="0" algn="r">
              <a:lnSpc>
                <a:spcPct val="93000"/>
              </a:lnSpc>
              <a:spcBef>
                <a:spcPts val="0"/>
              </a:spcBef>
              <a:spcAft>
                <a:spcPts val="0"/>
              </a:spcAft>
              <a:buNone/>
              <a:defRPr b="0" baseline="0" i="0" sz="13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x="0" y="0"/>
          <a:ext cx="0" cy="0"/>
          <a:chOff x="0" y="0"/>
          <a:chExt cx="0" cy="0"/>
        </a:xfrm>
      </p:grpSpPr>
      <p:sp>
        <p:nvSpPr>
          <p:cNvPr id="27" name="Shape 27"/>
          <p:cNvSpPr txBox="1"/>
          <p:nvPr>
            <p:ph idx="10" type="dt"/>
          </p:nvPr>
        </p:nvSpPr>
        <p:spPr>
          <a:xfrm>
            <a:off x="503237" y="7007225"/>
            <a:ext cx="23526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28" name="Shape 28"/>
          <p:cNvSpPr txBox="1"/>
          <p:nvPr>
            <p:ph idx="11" type="ftr"/>
          </p:nvPr>
        </p:nvSpPr>
        <p:spPr>
          <a:xfrm>
            <a:off x="3444875" y="7007225"/>
            <a:ext cx="31908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29" name="Shape 29"/>
          <p:cNvSpPr txBox="1"/>
          <p:nvPr>
            <p:ph idx="12" type="sldNum"/>
          </p:nvPr>
        </p:nvSpPr>
        <p:spPr>
          <a:xfrm>
            <a:off x="7224711" y="7007225"/>
            <a:ext cx="2352674" cy="401637"/>
          </a:xfrm>
          <a:prstGeom prst="rect">
            <a:avLst/>
          </a:prstGeom>
          <a:noFill/>
          <a:ln>
            <a:noFill/>
          </a:ln>
        </p:spPr>
        <p:txBody>
          <a:bodyPr anchorCtr="0" anchor="ctr" bIns="50375" lIns="100775" rIns="100775" tIns="50375">
            <a:noAutofit/>
          </a:bodyPr>
          <a:lstStyle>
            <a:lvl1pPr indent="0" marL="0" marR="0" rtl="0" algn="r">
              <a:lnSpc>
                <a:spcPct val="93000"/>
              </a:lnSpc>
              <a:spcBef>
                <a:spcPts val="0"/>
              </a:spcBef>
              <a:spcAft>
                <a:spcPts val="0"/>
              </a:spcAft>
              <a:buNone/>
              <a:defRPr b="0" baseline="0" i="0" sz="13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30" name="Shape 30"/>
        <p:cNvGrpSpPr/>
        <p:nvPr/>
      </p:nvGrpSpPr>
      <p:grpSpPr>
        <a:xfrm>
          <a:off x="0" y="0"/>
          <a:ext cx="0" cy="0"/>
          <a:chOff x="0" y="0"/>
          <a:chExt cx="0" cy="0"/>
        </a:xfrm>
      </p:grpSpPr>
      <p:sp>
        <p:nvSpPr>
          <p:cNvPr id="31" name="Shape 31"/>
          <p:cNvSpPr txBox="1"/>
          <p:nvPr>
            <p:ph type="title"/>
          </p:nvPr>
        </p:nvSpPr>
        <p:spPr>
          <a:xfrm rot="5400000">
            <a:off x="5752979" y="2638754"/>
            <a:ext cx="7109943" cy="2500905"/>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32" name="Shape 32"/>
          <p:cNvSpPr txBox="1"/>
          <p:nvPr>
            <p:ph idx="1" type="body"/>
          </p:nvPr>
        </p:nvSpPr>
        <p:spPr>
          <a:xfrm rot="5400000">
            <a:off x="667165" y="221856"/>
            <a:ext cx="7109943" cy="7334703"/>
          </a:xfrm>
          <a:prstGeom prst="rect">
            <a:avLst/>
          </a:prstGeom>
          <a:noFill/>
          <a:ln>
            <a:noFill/>
          </a:ln>
        </p:spPr>
        <p:txBody>
          <a:bodyPr anchorCtr="0" anchor="t" bIns="91425" lIns="91425" rIns="91425" tIns="91425"/>
          <a:lstStyle>
            <a:lvl1pPr indent="-155575" marL="377825" rtl="0" algn="l">
              <a:spcBef>
                <a:spcPts val="700"/>
              </a:spcBef>
              <a:spcAft>
                <a:spcPts val="0"/>
              </a:spcAft>
              <a:buClr>
                <a:schemeClr val="dk1"/>
              </a:buClr>
              <a:buFont typeface="Arial"/>
              <a:buChar char="•"/>
              <a:defRPr/>
            </a:lvl1pPr>
            <a:lvl2pPr indent="-125412" marL="817563" rtl="0" algn="l">
              <a:spcBef>
                <a:spcPts val="620"/>
              </a:spcBef>
              <a:spcAft>
                <a:spcPts val="0"/>
              </a:spcAft>
              <a:buClr>
                <a:schemeClr val="dk1"/>
              </a:buClr>
              <a:buFont typeface="Arial"/>
              <a:buChar char="–"/>
              <a:defRPr/>
            </a:lvl2pPr>
            <a:lvl3pPr indent="-90487" marL="1258888" rtl="0" algn="l">
              <a:spcBef>
                <a:spcPts val="520"/>
              </a:spcBef>
              <a:spcAft>
                <a:spcPts val="0"/>
              </a:spcAft>
              <a:buClr>
                <a:schemeClr val="dk1"/>
              </a:buClr>
              <a:buFont typeface="Arial"/>
              <a:buChar char="•"/>
              <a:defRPr/>
            </a:lvl3pPr>
            <a:lvl4pPr indent="-112713" marL="1763713" rtl="0" algn="l">
              <a:spcBef>
                <a:spcPts val="440"/>
              </a:spcBef>
              <a:spcAft>
                <a:spcPts val="0"/>
              </a:spcAft>
              <a:buClr>
                <a:schemeClr val="dk1"/>
              </a:buClr>
              <a:buFont typeface="Arial"/>
              <a:buChar char="–"/>
              <a:defRPr/>
            </a:lvl4pPr>
            <a:lvl5pPr indent="-120650" marL="2266950" rtl="0" algn="l">
              <a:spcBef>
                <a:spcPts val="440"/>
              </a:spcBef>
              <a:spcAft>
                <a:spcPts val="0"/>
              </a:spcAft>
              <a:buClr>
                <a:schemeClr val="dk1"/>
              </a:buClr>
              <a:buFont typeface="Arial"/>
              <a:buChar char="»"/>
              <a:defRPr/>
            </a:lvl5pPr>
            <a:lvl6pPr indent="-117256" marL="2771557" rtl="0" algn="l">
              <a:spcBef>
                <a:spcPts val="440"/>
              </a:spcBef>
              <a:buClr>
                <a:schemeClr val="dk1"/>
              </a:buClr>
              <a:buFont typeface="Arial"/>
              <a:buChar char="•"/>
              <a:defRPr/>
            </a:lvl6pPr>
            <a:lvl7pPr indent="-113176" marL="3275476" rtl="0" algn="l">
              <a:spcBef>
                <a:spcPts val="440"/>
              </a:spcBef>
              <a:buClr>
                <a:schemeClr val="dk1"/>
              </a:buClr>
              <a:buFont typeface="Arial"/>
              <a:buChar char="•"/>
              <a:defRPr/>
            </a:lvl7pPr>
            <a:lvl8pPr indent="-121794" marL="3779395" rtl="0" algn="l">
              <a:spcBef>
                <a:spcPts val="440"/>
              </a:spcBef>
              <a:buClr>
                <a:schemeClr val="dk1"/>
              </a:buClr>
              <a:buFont typeface="Arial"/>
              <a:buChar char="•"/>
              <a:defRPr/>
            </a:lvl8pPr>
            <a:lvl9pPr indent="-117714" marL="4283314" rtl="0" algn="l">
              <a:spcBef>
                <a:spcPts val="440"/>
              </a:spcBef>
              <a:buClr>
                <a:schemeClr val="dk1"/>
              </a:buClr>
              <a:buFont typeface="Arial"/>
              <a:buChar char="•"/>
              <a:defRPr/>
            </a:lvl9pPr>
          </a:lstStyle>
          <a:p/>
        </p:txBody>
      </p:sp>
      <p:sp>
        <p:nvSpPr>
          <p:cNvPr id="33" name="Shape 33"/>
          <p:cNvSpPr txBox="1"/>
          <p:nvPr>
            <p:ph idx="10" type="dt"/>
          </p:nvPr>
        </p:nvSpPr>
        <p:spPr>
          <a:xfrm>
            <a:off x="503237" y="7007225"/>
            <a:ext cx="23526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34" name="Shape 34"/>
          <p:cNvSpPr txBox="1"/>
          <p:nvPr>
            <p:ph idx="11" type="ftr"/>
          </p:nvPr>
        </p:nvSpPr>
        <p:spPr>
          <a:xfrm>
            <a:off x="3444875" y="7007225"/>
            <a:ext cx="31908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35" name="Shape 35"/>
          <p:cNvSpPr txBox="1"/>
          <p:nvPr>
            <p:ph idx="12" type="sldNum"/>
          </p:nvPr>
        </p:nvSpPr>
        <p:spPr>
          <a:xfrm>
            <a:off x="7224711" y="7007225"/>
            <a:ext cx="2352674" cy="401637"/>
          </a:xfrm>
          <a:prstGeom prst="rect">
            <a:avLst/>
          </a:prstGeom>
          <a:noFill/>
          <a:ln>
            <a:noFill/>
          </a:ln>
        </p:spPr>
        <p:txBody>
          <a:bodyPr anchorCtr="0" anchor="ctr" bIns="50375" lIns="100775" rIns="100775" tIns="50375">
            <a:noAutofit/>
          </a:bodyPr>
          <a:lstStyle>
            <a:lvl1pPr indent="0" marL="0" marR="0" rtl="0" algn="r">
              <a:lnSpc>
                <a:spcPct val="93000"/>
              </a:lnSpc>
              <a:spcBef>
                <a:spcPts val="0"/>
              </a:spcBef>
              <a:spcAft>
                <a:spcPts val="0"/>
              </a:spcAft>
              <a:buNone/>
              <a:defRPr b="0" baseline="0" i="0" sz="13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36" name="Shape 36"/>
        <p:cNvGrpSpPr/>
        <p:nvPr/>
      </p:nvGrpSpPr>
      <p:grpSpPr>
        <a:xfrm>
          <a:off x="0" y="0"/>
          <a:ext cx="0" cy="0"/>
          <a:chOff x="0" y="0"/>
          <a:chExt cx="0" cy="0"/>
        </a:xfrm>
      </p:grpSpPr>
      <p:sp>
        <p:nvSpPr>
          <p:cNvPr id="37" name="Shape 37"/>
          <p:cNvSpPr txBox="1"/>
          <p:nvPr>
            <p:ph type="title"/>
          </p:nvPr>
        </p:nvSpPr>
        <p:spPr>
          <a:xfrm>
            <a:off x="503237" y="303212"/>
            <a:ext cx="9074149" cy="1258887"/>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38" name="Shape 38"/>
          <p:cNvSpPr txBox="1"/>
          <p:nvPr>
            <p:ph idx="1" type="body"/>
          </p:nvPr>
        </p:nvSpPr>
        <p:spPr>
          <a:xfrm rot="5400000">
            <a:off x="2545555" y="-278606"/>
            <a:ext cx="4989512" cy="9074149"/>
          </a:xfrm>
          <a:prstGeom prst="rect">
            <a:avLst/>
          </a:prstGeom>
          <a:noFill/>
          <a:ln>
            <a:noFill/>
          </a:ln>
        </p:spPr>
        <p:txBody>
          <a:bodyPr anchorCtr="0" anchor="t" bIns="91425" lIns="91425" rIns="91425" tIns="91425"/>
          <a:lstStyle>
            <a:lvl1pPr indent="-155575" marL="377825" rtl="0" algn="l">
              <a:spcBef>
                <a:spcPts val="700"/>
              </a:spcBef>
              <a:spcAft>
                <a:spcPts val="0"/>
              </a:spcAft>
              <a:buClr>
                <a:schemeClr val="dk1"/>
              </a:buClr>
              <a:buFont typeface="Arial"/>
              <a:buChar char="•"/>
              <a:defRPr/>
            </a:lvl1pPr>
            <a:lvl2pPr indent="-125412" marL="817563" rtl="0" algn="l">
              <a:spcBef>
                <a:spcPts val="620"/>
              </a:spcBef>
              <a:spcAft>
                <a:spcPts val="0"/>
              </a:spcAft>
              <a:buClr>
                <a:schemeClr val="dk1"/>
              </a:buClr>
              <a:buFont typeface="Arial"/>
              <a:buChar char="–"/>
              <a:defRPr/>
            </a:lvl2pPr>
            <a:lvl3pPr indent="-90487" marL="1258888" rtl="0" algn="l">
              <a:spcBef>
                <a:spcPts val="520"/>
              </a:spcBef>
              <a:spcAft>
                <a:spcPts val="0"/>
              </a:spcAft>
              <a:buClr>
                <a:schemeClr val="dk1"/>
              </a:buClr>
              <a:buFont typeface="Arial"/>
              <a:buChar char="•"/>
              <a:defRPr/>
            </a:lvl3pPr>
            <a:lvl4pPr indent="-112713" marL="1763713" rtl="0" algn="l">
              <a:spcBef>
                <a:spcPts val="440"/>
              </a:spcBef>
              <a:spcAft>
                <a:spcPts val="0"/>
              </a:spcAft>
              <a:buClr>
                <a:schemeClr val="dk1"/>
              </a:buClr>
              <a:buFont typeface="Arial"/>
              <a:buChar char="–"/>
              <a:defRPr/>
            </a:lvl4pPr>
            <a:lvl5pPr indent="-120650" marL="2266950" rtl="0" algn="l">
              <a:spcBef>
                <a:spcPts val="440"/>
              </a:spcBef>
              <a:spcAft>
                <a:spcPts val="0"/>
              </a:spcAft>
              <a:buClr>
                <a:schemeClr val="dk1"/>
              </a:buClr>
              <a:buFont typeface="Arial"/>
              <a:buChar char="»"/>
              <a:defRPr/>
            </a:lvl5pPr>
            <a:lvl6pPr indent="-117256" marL="2771557" rtl="0" algn="l">
              <a:spcBef>
                <a:spcPts val="440"/>
              </a:spcBef>
              <a:buClr>
                <a:schemeClr val="dk1"/>
              </a:buClr>
              <a:buFont typeface="Arial"/>
              <a:buChar char="•"/>
              <a:defRPr/>
            </a:lvl6pPr>
            <a:lvl7pPr indent="-113176" marL="3275476" rtl="0" algn="l">
              <a:spcBef>
                <a:spcPts val="440"/>
              </a:spcBef>
              <a:buClr>
                <a:schemeClr val="dk1"/>
              </a:buClr>
              <a:buFont typeface="Arial"/>
              <a:buChar char="•"/>
              <a:defRPr/>
            </a:lvl7pPr>
            <a:lvl8pPr indent="-121794" marL="3779395" rtl="0" algn="l">
              <a:spcBef>
                <a:spcPts val="440"/>
              </a:spcBef>
              <a:buClr>
                <a:schemeClr val="dk1"/>
              </a:buClr>
              <a:buFont typeface="Arial"/>
              <a:buChar char="•"/>
              <a:defRPr/>
            </a:lvl8pPr>
            <a:lvl9pPr indent="-117714" marL="4283314" rtl="0" algn="l">
              <a:spcBef>
                <a:spcPts val="440"/>
              </a:spcBef>
              <a:buClr>
                <a:schemeClr val="dk1"/>
              </a:buClr>
              <a:buFont typeface="Arial"/>
              <a:buChar char="•"/>
              <a:defRPr/>
            </a:lvl9pPr>
          </a:lstStyle>
          <a:p/>
        </p:txBody>
      </p:sp>
      <p:sp>
        <p:nvSpPr>
          <p:cNvPr id="39" name="Shape 39"/>
          <p:cNvSpPr txBox="1"/>
          <p:nvPr>
            <p:ph idx="10" type="dt"/>
          </p:nvPr>
        </p:nvSpPr>
        <p:spPr>
          <a:xfrm>
            <a:off x="503237" y="7007225"/>
            <a:ext cx="23526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40" name="Shape 40"/>
          <p:cNvSpPr txBox="1"/>
          <p:nvPr>
            <p:ph idx="11" type="ftr"/>
          </p:nvPr>
        </p:nvSpPr>
        <p:spPr>
          <a:xfrm>
            <a:off x="3444875" y="7007225"/>
            <a:ext cx="31908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41" name="Shape 41"/>
          <p:cNvSpPr txBox="1"/>
          <p:nvPr>
            <p:ph idx="12" type="sldNum"/>
          </p:nvPr>
        </p:nvSpPr>
        <p:spPr>
          <a:xfrm>
            <a:off x="7224711" y="7007225"/>
            <a:ext cx="2352674" cy="401637"/>
          </a:xfrm>
          <a:prstGeom prst="rect">
            <a:avLst/>
          </a:prstGeom>
          <a:noFill/>
          <a:ln>
            <a:noFill/>
          </a:ln>
        </p:spPr>
        <p:txBody>
          <a:bodyPr anchorCtr="0" anchor="ctr" bIns="50375" lIns="100775" rIns="100775" tIns="50375">
            <a:noAutofit/>
          </a:bodyPr>
          <a:lstStyle>
            <a:lvl1pPr indent="0" marL="0" marR="0" rtl="0" algn="r">
              <a:lnSpc>
                <a:spcPct val="93000"/>
              </a:lnSpc>
              <a:spcBef>
                <a:spcPts val="0"/>
              </a:spcBef>
              <a:spcAft>
                <a:spcPts val="0"/>
              </a:spcAft>
              <a:buNone/>
              <a:defRPr b="0" baseline="0" i="0" sz="13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42" name="Shape 42"/>
        <p:cNvGrpSpPr/>
        <p:nvPr/>
      </p:nvGrpSpPr>
      <p:grpSpPr>
        <a:xfrm>
          <a:off x="0" y="0"/>
          <a:ext cx="0" cy="0"/>
          <a:chOff x="0" y="0"/>
          <a:chExt cx="0" cy="0"/>
        </a:xfrm>
      </p:grpSpPr>
      <p:sp>
        <p:nvSpPr>
          <p:cNvPr id="43" name="Shape 43"/>
          <p:cNvSpPr txBox="1"/>
          <p:nvPr>
            <p:ph type="title"/>
          </p:nvPr>
        </p:nvSpPr>
        <p:spPr>
          <a:xfrm>
            <a:off x="1975873" y="5291771"/>
            <a:ext cx="6048374" cy="624723"/>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4" name="Shape 44"/>
          <p:cNvSpPr/>
          <p:nvPr>
            <p:ph idx="2" type="pic"/>
          </p:nvPr>
        </p:nvSpPr>
        <p:spPr>
          <a:xfrm>
            <a:off x="1975873" y="675470"/>
            <a:ext cx="6048374" cy="4535804"/>
          </a:xfrm>
          <a:prstGeom prst="rect">
            <a:avLst/>
          </a:prstGeom>
          <a:noFill/>
          <a:ln>
            <a:noFill/>
          </a:ln>
        </p:spPr>
      </p:sp>
      <p:sp>
        <p:nvSpPr>
          <p:cNvPr id="45" name="Shape 45"/>
          <p:cNvSpPr txBox="1"/>
          <p:nvPr>
            <p:ph idx="1" type="body"/>
          </p:nvPr>
        </p:nvSpPr>
        <p:spPr>
          <a:xfrm>
            <a:off x="1975873" y="5916496"/>
            <a:ext cx="6048374" cy="887210"/>
          </a:xfrm>
          <a:prstGeom prst="rect">
            <a:avLst/>
          </a:prstGeom>
          <a:noFill/>
          <a:ln>
            <a:noFill/>
          </a:ln>
        </p:spPr>
        <p:txBody>
          <a:bodyPr anchorCtr="0" anchor="t" bIns="91425" lIns="91425" rIns="91425" tIns="91425"/>
          <a:lstStyle>
            <a:lvl1pPr indent="0" marL="0" rtl="0">
              <a:spcBef>
                <a:spcPts val="0"/>
              </a:spcBef>
              <a:buFont typeface="Calibri"/>
              <a:buNone/>
              <a:defRPr/>
            </a:lvl1pPr>
            <a:lvl2pPr indent="-8620" marL="503920" rtl="0">
              <a:spcBef>
                <a:spcPts val="0"/>
              </a:spcBef>
              <a:buFont typeface="Calibri"/>
              <a:buNone/>
              <a:defRPr/>
            </a:lvl2pPr>
            <a:lvl3pPr indent="-4537" marL="1007838" rtl="0">
              <a:spcBef>
                <a:spcPts val="0"/>
              </a:spcBef>
              <a:buFont typeface="Calibri"/>
              <a:buNone/>
              <a:defRPr/>
            </a:lvl3pPr>
            <a:lvl4pPr indent="-458" marL="1511758" rtl="0">
              <a:spcBef>
                <a:spcPts val="0"/>
              </a:spcBef>
              <a:buFont typeface="Calibri"/>
              <a:buNone/>
              <a:defRPr/>
            </a:lvl4pPr>
            <a:lvl5pPr indent="-9076" marL="2015677" rtl="0">
              <a:spcBef>
                <a:spcPts val="0"/>
              </a:spcBef>
              <a:buFont typeface="Calibri"/>
              <a:buNone/>
              <a:defRPr/>
            </a:lvl5pPr>
            <a:lvl6pPr indent="-4996" marL="2519597" rtl="0">
              <a:spcBef>
                <a:spcPts val="0"/>
              </a:spcBef>
              <a:buFont typeface="Calibri"/>
              <a:buNone/>
              <a:defRPr/>
            </a:lvl6pPr>
            <a:lvl7pPr indent="-915" marL="3023515" rtl="0">
              <a:spcBef>
                <a:spcPts val="0"/>
              </a:spcBef>
              <a:buFont typeface="Calibri"/>
              <a:buNone/>
              <a:defRPr/>
            </a:lvl7pPr>
            <a:lvl8pPr indent="-9535" marL="3527435" rtl="0">
              <a:spcBef>
                <a:spcPts val="0"/>
              </a:spcBef>
              <a:buFont typeface="Calibri"/>
              <a:buNone/>
              <a:defRPr/>
            </a:lvl8pPr>
            <a:lvl9pPr indent="-5453" marL="4031354" rtl="0">
              <a:spcBef>
                <a:spcPts val="0"/>
              </a:spcBef>
              <a:buFont typeface="Calibri"/>
              <a:buNone/>
              <a:defRPr/>
            </a:lvl9pPr>
          </a:lstStyle>
          <a:p/>
        </p:txBody>
      </p:sp>
      <p:sp>
        <p:nvSpPr>
          <p:cNvPr id="46" name="Shape 46"/>
          <p:cNvSpPr txBox="1"/>
          <p:nvPr>
            <p:ph idx="10" type="dt"/>
          </p:nvPr>
        </p:nvSpPr>
        <p:spPr>
          <a:xfrm>
            <a:off x="503237" y="7007225"/>
            <a:ext cx="23526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47" name="Shape 47"/>
          <p:cNvSpPr txBox="1"/>
          <p:nvPr>
            <p:ph idx="11" type="ftr"/>
          </p:nvPr>
        </p:nvSpPr>
        <p:spPr>
          <a:xfrm>
            <a:off x="3444875" y="7007225"/>
            <a:ext cx="31908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48" name="Shape 48"/>
          <p:cNvSpPr txBox="1"/>
          <p:nvPr>
            <p:ph idx="12" type="sldNum"/>
          </p:nvPr>
        </p:nvSpPr>
        <p:spPr>
          <a:xfrm>
            <a:off x="7224711" y="7007225"/>
            <a:ext cx="2352674" cy="401637"/>
          </a:xfrm>
          <a:prstGeom prst="rect">
            <a:avLst/>
          </a:prstGeom>
          <a:noFill/>
          <a:ln>
            <a:noFill/>
          </a:ln>
        </p:spPr>
        <p:txBody>
          <a:bodyPr anchorCtr="0" anchor="ctr" bIns="50375" lIns="100775" rIns="100775" tIns="50375">
            <a:noAutofit/>
          </a:bodyPr>
          <a:lstStyle>
            <a:lvl1pPr indent="0" marL="0" marR="0" rtl="0" algn="r">
              <a:lnSpc>
                <a:spcPct val="93000"/>
              </a:lnSpc>
              <a:spcBef>
                <a:spcPts val="0"/>
              </a:spcBef>
              <a:spcAft>
                <a:spcPts val="0"/>
              </a:spcAft>
              <a:buNone/>
              <a:defRPr b="0" baseline="0" i="0" sz="13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49" name="Shape 49"/>
        <p:cNvGrpSpPr/>
        <p:nvPr/>
      </p:nvGrpSpPr>
      <p:grpSpPr>
        <a:xfrm>
          <a:off x="0" y="0"/>
          <a:ext cx="0" cy="0"/>
          <a:chOff x="0" y="0"/>
          <a:chExt cx="0" cy="0"/>
        </a:xfrm>
      </p:grpSpPr>
      <p:sp>
        <p:nvSpPr>
          <p:cNvPr id="50" name="Shape 50"/>
          <p:cNvSpPr txBox="1"/>
          <p:nvPr>
            <p:ph type="title"/>
          </p:nvPr>
        </p:nvSpPr>
        <p:spPr>
          <a:xfrm>
            <a:off x="504033" y="300987"/>
            <a:ext cx="3316455" cy="1280944"/>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1" name="Shape 51"/>
          <p:cNvSpPr txBox="1"/>
          <p:nvPr>
            <p:ph idx="1" type="body"/>
          </p:nvPr>
        </p:nvSpPr>
        <p:spPr>
          <a:xfrm>
            <a:off x="3941246" y="300988"/>
            <a:ext cx="5635349" cy="645197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2" name="Shape 52"/>
          <p:cNvSpPr txBox="1"/>
          <p:nvPr>
            <p:ph idx="2" type="body"/>
          </p:nvPr>
        </p:nvSpPr>
        <p:spPr>
          <a:xfrm>
            <a:off x="504033" y="1581933"/>
            <a:ext cx="3316455" cy="5171027"/>
          </a:xfrm>
          <a:prstGeom prst="rect">
            <a:avLst/>
          </a:prstGeom>
          <a:noFill/>
          <a:ln>
            <a:noFill/>
          </a:ln>
        </p:spPr>
        <p:txBody>
          <a:bodyPr anchorCtr="0" anchor="t" bIns="91425" lIns="91425" rIns="91425" tIns="91425"/>
          <a:lstStyle>
            <a:lvl1pPr indent="0" marL="0" rtl="0">
              <a:spcBef>
                <a:spcPts val="0"/>
              </a:spcBef>
              <a:buFont typeface="Calibri"/>
              <a:buNone/>
              <a:defRPr/>
            </a:lvl1pPr>
            <a:lvl2pPr indent="-8620" marL="503920" rtl="0">
              <a:spcBef>
                <a:spcPts val="0"/>
              </a:spcBef>
              <a:buFont typeface="Calibri"/>
              <a:buNone/>
              <a:defRPr/>
            </a:lvl2pPr>
            <a:lvl3pPr indent="-4537" marL="1007838" rtl="0">
              <a:spcBef>
                <a:spcPts val="0"/>
              </a:spcBef>
              <a:buFont typeface="Calibri"/>
              <a:buNone/>
              <a:defRPr/>
            </a:lvl3pPr>
            <a:lvl4pPr indent="-458" marL="1511758" rtl="0">
              <a:spcBef>
                <a:spcPts val="0"/>
              </a:spcBef>
              <a:buFont typeface="Calibri"/>
              <a:buNone/>
              <a:defRPr/>
            </a:lvl4pPr>
            <a:lvl5pPr indent="-9076" marL="2015677" rtl="0">
              <a:spcBef>
                <a:spcPts val="0"/>
              </a:spcBef>
              <a:buFont typeface="Calibri"/>
              <a:buNone/>
              <a:defRPr/>
            </a:lvl5pPr>
            <a:lvl6pPr indent="-4996" marL="2519597" rtl="0">
              <a:spcBef>
                <a:spcPts val="0"/>
              </a:spcBef>
              <a:buFont typeface="Calibri"/>
              <a:buNone/>
              <a:defRPr/>
            </a:lvl6pPr>
            <a:lvl7pPr indent="-915" marL="3023515" rtl="0">
              <a:spcBef>
                <a:spcPts val="0"/>
              </a:spcBef>
              <a:buFont typeface="Calibri"/>
              <a:buNone/>
              <a:defRPr/>
            </a:lvl7pPr>
            <a:lvl8pPr indent="-9535" marL="3527435" rtl="0">
              <a:spcBef>
                <a:spcPts val="0"/>
              </a:spcBef>
              <a:buFont typeface="Calibri"/>
              <a:buNone/>
              <a:defRPr/>
            </a:lvl8pPr>
            <a:lvl9pPr indent="-5453" marL="4031354" rtl="0">
              <a:spcBef>
                <a:spcPts val="0"/>
              </a:spcBef>
              <a:buFont typeface="Calibri"/>
              <a:buNone/>
              <a:defRPr/>
            </a:lvl9pPr>
          </a:lstStyle>
          <a:p/>
        </p:txBody>
      </p:sp>
      <p:sp>
        <p:nvSpPr>
          <p:cNvPr id="53" name="Shape 53"/>
          <p:cNvSpPr txBox="1"/>
          <p:nvPr>
            <p:ph idx="10" type="dt"/>
          </p:nvPr>
        </p:nvSpPr>
        <p:spPr>
          <a:xfrm>
            <a:off x="503237" y="7007225"/>
            <a:ext cx="23526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54" name="Shape 54"/>
          <p:cNvSpPr txBox="1"/>
          <p:nvPr>
            <p:ph idx="11" type="ftr"/>
          </p:nvPr>
        </p:nvSpPr>
        <p:spPr>
          <a:xfrm>
            <a:off x="3444875" y="7007225"/>
            <a:ext cx="31908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55" name="Shape 55"/>
          <p:cNvSpPr txBox="1"/>
          <p:nvPr>
            <p:ph idx="12" type="sldNum"/>
          </p:nvPr>
        </p:nvSpPr>
        <p:spPr>
          <a:xfrm>
            <a:off x="7224711" y="7007225"/>
            <a:ext cx="2352674" cy="401637"/>
          </a:xfrm>
          <a:prstGeom prst="rect">
            <a:avLst/>
          </a:prstGeom>
          <a:noFill/>
          <a:ln>
            <a:noFill/>
          </a:ln>
        </p:spPr>
        <p:txBody>
          <a:bodyPr anchorCtr="0" anchor="ctr" bIns="50375" lIns="100775" rIns="100775" tIns="50375">
            <a:noAutofit/>
          </a:bodyPr>
          <a:lstStyle>
            <a:lvl1pPr indent="0" marL="0" marR="0" rtl="0" algn="r">
              <a:lnSpc>
                <a:spcPct val="93000"/>
              </a:lnSpc>
              <a:spcBef>
                <a:spcPts val="0"/>
              </a:spcBef>
              <a:spcAft>
                <a:spcPts val="0"/>
              </a:spcAft>
              <a:buNone/>
              <a:defRPr b="0" baseline="0" i="0" sz="13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6" name="Shape 56"/>
        <p:cNvGrpSpPr/>
        <p:nvPr/>
      </p:nvGrpSpPr>
      <p:grpSpPr>
        <a:xfrm>
          <a:off x="0" y="0"/>
          <a:ext cx="0" cy="0"/>
          <a:chOff x="0" y="0"/>
          <a:chExt cx="0" cy="0"/>
        </a:xfrm>
      </p:grpSpPr>
      <p:sp>
        <p:nvSpPr>
          <p:cNvPr id="57" name="Shape 57"/>
          <p:cNvSpPr txBox="1"/>
          <p:nvPr>
            <p:ph type="title"/>
          </p:nvPr>
        </p:nvSpPr>
        <p:spPr>
          <a:xfrm>
            <a:off x="503237" y="303212"/>
            <a:ext cx="9074149" cy="1258887"/>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58" name="Shape 58"/>
          <p:cNvSpPr txBox="1"/>
          <p:nvPr>
            <p:ph idx="10" type="dt"/>
          </p:nvPr>
        </p:nvSpPr>
        <p:spPr>
          <a:xfrm>
            <a:off x="503237" y="7007225"/>
            <a:ext cx="23526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59" name="Shape 59"/>
          <p:cNvSpPr txBox="1"/>
          <p:nvPr>
            <p:ph idx="11" type="ftr"/>
          </p:nvPr>
        </p:nvSpPr>
        <p:spPr>
          <a:xfrm>
            <a:off x="3444875" y="7007225"/>
            <a:ext cx="31908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60" name="Shape 60"/>
          <p:cNvSpPr txBox="1"/>
          <p:nvPr>
            <p:ph idx="12" type="sldNum"/>
          </p:nvPr>
        </p:nvSpPr>
        <p:spPr>
          <a:xfrm>
            <a:off x="7224711" y="7007225"/>
            <a:ext cx="2352674" cy="401637"/>
          </a:xfrm>
          <a:prstGeom prst="rect">
            <a:avLst/>
          </a:prstGeom>
          <a:noFill/>
          <a:ln>
            <a:noFill/>
          </a:ln>
        </p:spPr>
        <p:txBody>
          <a:bodyPr anchorCtr="0" anchor="ctr" bIns="50375" lIns="100775" rIns="100775" tIns="50375">
            <a:noAutofit/>
          </a:bodyPr>
          <a:lstStyle>
            <a:lvl1pPr indent="0" marL="0" marR="0" rtl="0" algn="r">
              <a:lnSpc>
                <a:spcPct val="93000"/>
              </a:lnSpc>
              <a:spcBef>
                <a:spcPts val="0"/>
              </a:spcBef>
              <a:spcAft>
                <a:spcPts val="0"/>
              </a:spcAft>
              <a:buNone/>
              <a:defRPr b="0" baseline="0" i="0" sz="13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1" name="Shape 61"/>
        <p:cNvGrpSpPr/>
        <p:nvPr/>
      </p:nvGrpSpPr>
      <p:grpSpPr>
        <a:xfrm>
          <a:off x="0" y="0"/>
          <a:ext cx="0" cy="0"/>
          <a:chOff x="0" y="0"/>
          <a:chExt cx="0" cy="0"/>
        </a:xfrm>
      </p:grpSpPr>
      <p:sp>
        <p:nvSpPr>
          <p:cNvPr id="62" name="Shape 62"/>
          <p:cNvSpPr txBox="1"/>
          <p:nvPr>
            <p:ph type="title"/>
          </p:nvPr>
        </p:nvSpPr>
        <p:spPr>
          <a:xfrm>
            <a:off x="504031" y="302737"/>
            <a:ext cx="9072562" cy="1259945"/>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3" name="Shape 63"/>
          <p:cNvSpPr txBox="1"/>
          <p:nvPr>
            <p:ph idx="1" type="body"/>
          </p:nvPr>
        </p:nvSpPr>
        <p:spPr>
          <a:xfrm>
            <a:off x="504031" y="1692178"/>
            <a:ext cx="4454026" cy="705219"/>
          </a:xfrm>
          <a:prstGeom prst="rect">
            <a:avLst/>
          </a:prstGeom>
          <a:noFill/>
          <a:ln>
            <a:noFill/>
          </a:ln>
        </p:spPr>
        <p:txBody>
          <a:bodyPr anchorCtr="0" anchor="b" bIns="91425" lIns="91425" rIns="91425" tIns="91425"/>
          <a:lstStyle>
            <a:lvl1pPr indent="0" marL="0" rtl="0">
              <a:spcBef>
                <a:spcPts val="0"/>
              </a:spcBef>
              <a:buFont typeface="Calibri"/>
              <a:buNone/>
              <a:defRPr/>
            </a:lvl1pPr>
            <a:lvl2pPr indent="-8620" marL="503920" rtl="0">
              <a:spcBef>
                <a:spcPts val="0"/>
              </a:spcBef>
              <a:buFont typeface="Calibri"/>
              <a:buNone/>
              <a:defRPr/>
            </a:lvl2pPr>
            <a:lvl3pPr indent="-4537" marL="1007838" rtl="0">
              <a:spcBef>
                <a:spcPts val="0"/>
              </a:spcBef>
              <a:buFont typeface="Calibri"/>
              <a:buNone/>
              <a:defRPr/>
            </a:lvl3pPr>
            <a:lvl4pPr indent="-458" marL="1511758" rtl="0">
              <a:spcBef>
                <a:spcPts val="0"/>
              </a:spcBef>
              <a:buFont typeface="Calibri"/>
              <a:buNone/>
              <a:defRPr/>
            </a:lvl4pPr>
            <a:lvl5pPr indent="-9076" marL="2015677" rtl="0">
              <a:spcBef>
                <a:spcPts val="0"/>
              </a:spcBef>
              <a:buFont typeface="Calibri"/>
              <a:buNone/>
              <a:defRPr/>
            </a:lvl5pPr>
            <a:lvl6pPr indent="-4996" marL="2519597" rtl="0">
              <a:spcBef>
                <a:spcPts val="0"/>
              </a:spcBef>
              <a:buFont typeface="Calibri"/>
              <a:buNone/>
              <a:defRPr/>
            </a:lvl6pPr>
            <a:lvl7pPr indent="-915" marL="3023515" rtl="0">
              <a:spcBef>
                <a:spcPts val="0"/>
              </a:spcBef>
              <a:buFont typeface="Calibri"/>
              <a:buNone/>
              <a:defRPr/>
            </a:lvl7pPr>
            <a:lvl8pPr indent="-9535" marL="3527435" rtl="0">
              <a:spcBef>
                <a:spcPts val="0"/>
              </a:spcBef>
              <a:buFont typeface="Calibri"/>
              <a:buNone/>
              <a:defRPr/>
            </a:lvl8pPr>
            <a:lvl9pPr indent="-5453" marL="4031354" rtl="0">
              <a:spcBef>
                <a:spcPts val="0"/>
              </a:spcBef>
              <a:buFont typeface="Calibri"/>
              <a:buNone/>
              <a:defRPr/>
            </a:lvl9pPr>
          </a:lstStyle>
          <a:p/>
        </p:txBody>
      </p:sp>
      <p:sp>
        <p:nvSpPr>
          <p:cNvPr id="64" name="Shape 64"/>
          <p:cNvSpPr txBox="1"/>
          <p:nvPr>
            <p:ph idx="2" type="body"/>
          </p:nvPr>
        </p:nvSpPr>
        <p:spPr>
          <a:xfrm>
            <a:off x="504031" y="2397397"/>
            <a:ext cx="4454026" cy="43555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txBox="1"/>
          <p:nvPr>
            <p:ph idx="3" type="body"/>
          </p:nvPr>
        </p:nvSpPr>
        <p:spPr>
          <a:xfrm>
            <a:off x="5120817" y="1692178"/>
            <a:ext cx="4455776" cy="705219"/>
          </a:xfrm>
          <a:prstGeom prst="rect">
            <a:avLst/>
          </a:prstGeom>
          <a:noFill/>
          <a:ln>
            <a:noFill/>
          </a:ln>
        </p:spPr>
        <p:txBody>
          <a:bodyPr anchorCtr="0" anchor="b" bIns="91425" lIns="91425" rIns="91425" tIns="91425"/>
          <a:lstStyle>
            <a:lvl1pPr indent="0" marL="0" rtl="0">
              <a:spcBef>
                <a:spcPts val="0"/>
              </a:spcBef>
              <a:buFont typeface="Calibri"/>
              <a:buNone/>
              <a:defRPr/>
            </a:lvl1pPr>
            <a:lvl2pPr indent="-8620" marL="503920" rtl="0">
              <a:spcBef>
                <a:spcPts val="0"/>
              </a:spcBef>
              <a:buFont typeface="Calibri"/>
              <a:buNone/>
              <a:defRPr/>
            </a:lvl2pPr>
            <a:lvl3pPr indent="-4537" marL="1007838" rtl="0">
              <a:spcBef>
                <a:spcPts val="0"/>
              </a:spcBef>
              <a:buFont typeface="Calibri"/>
              <a:buNone/>
              <a:defRPr/>
            </a:lvl3pPr>
            <a:lvl4pPr indent="-458" marL="1511758" rtl="0">
              <a:spcBef>
                <a:spcPts val="0"/>
              </a:spcBef>
              <a:buFont typeface="Calibri"/>
              <a:buNone/>
              <a:defRPr/>
            </a:lvl4pPr>
            <a:lvl5pPr indent="-9076" marL="2015677" rtl="0">
              <a:spcBef>
                <a:spcPts val="0"/>
              </a:spcBef>
              <a:buFont typeface="Calibri"/>
              <a:buNone/>
              <a:defRPr/>
            </a:lvl5pPr>
            <a:lvl6pPr indent="-4996" marL="2519597" rtl="0">
              <a:spcBef>
                <a:spcPts val="0"/>
              </a:spcBef>
              <a:buFont typeface="Calibri"/>
              <a:buNone/>
              <a:defRPr/>
            </a:lvl6pPr>
            <a:lvl7pPr indent="-915" marL="3023515" rtl="0">
              <a:spcBef>
                <a:spcPts val="0"/>
              </a:spcBef>
              <a:buFont typeface="Calibri"/>
              <a:buNone/>
              <a:defRPr/>
            </a:lvl7pPr>
            <a:lvl8pPr indent="-9535" marL="3527435" rtl="0">
              <a:spcBef>
                <a:spcPts val="0"/>
              </a:spcBef>
              <a:buFont typeface="Calibri"/>
              <a:buNone/>
              <a:defRPr/>
            </a:lvl8pPr>
            <a:lvl9pPr indent="-5453" marL="4031354" rtl="0">
              <a:spcBef>
                <a:spcPts val="0"/>
              </a:spcBef>
              <a:buFont typeface="Calibri"/>
              <a:buNone/>
              <a:defRPr/>
            </a:lvl9pPr>
          </a:lstStyle>
          <a:p/>
        </p:txBody>
      </p:sp>
      <p:sp>
        <p:nvSpPr>
          <p:cNvPr id="66" name="Shape 66"/>
          <p:cNvSpPr txBox="1"/>
          <p:nvPr>
            <p:ph idx="4" type="body"/>
          </p:nvPr>
        </p:nvSpPr>
        <p:spPr>
          <a:xfrm>
            <a:off x="5120817" y="2397397"/>
            <a:ext cx="4455776" cy="43555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7" name="Shape 67"/>
          <p:cNvSpPr txBox="1"/>
          <p:nvPr>
            <p:ph idx="10" type="dt"/>
          </p:nvPr>
        </p:nvSpPr>
        <p:spPr>
          <a:xfrm>
            <a:off x="503237" y="7007225"/>
            <a:ext cx="23526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68" name="Shape 68"/>
          <p:cNvSpPr txBox="1"/>
          <p:nvPr>
            <p:ph idx="11" type="ftr"/>
          </p:nvPr>
        </p:nvSpPr>
        <p:spPr>
          <a:xfrm>
            <a:off x="3444875" y="7007225"/>
            <a:ext cx="31908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69" name="Shape 69"/>
          <p:cNvSpPr txBox="1"/>
          <p:nvPr>
            <p:ph idx="12" type="sldNum"/>
          </p:nvPr>
        </p:nvSpPr>
        <p:spPr>
          <a:xfrm>
            <a:off x="7224711" y="7007225"/>
            <a:ext cx="2352674" cy="401637"/>
          </a:xfrm>
          <a:prstGeom prst="rect">
            <a:avLst/>
          </a:prstGeom>
          <a:noFill/>
          <a:ln>
            <a:noFill/>
          </a:ln>
        </p:spPr>
        <p:txBody>
          <a:bodyPr anchorCtr="0" anchor="ctr" bIns="50375" lIns="100775" rIns="100775" tIns="50375">
            <a:noAutofit/>
          </a:bodyPr>
          <a:lstStyle>
            <a:lvl1pPr indent="0" marL="0" marR="0" rtl="0" algn="r">
              <a:lnSpc>
                <a:spcPct val="93000"/>
              </a:lnSpc>
              <a:spcBef>
                <a:spcPts val="0"/>
              </a:spcBef>
              <a:spcAft>
                <a:spcPts val="0"/>
              </a:spcAft>
              <a:buNone/>
              <a:defRPr b="0" baseline="0" i="0" sz="13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2" Type="http://schemas.openxmlformats.org/officeDocument/2006/relationships/theme" Target="../theme/theme3.xml"/><Relationship Id="rId2" Type="http://schemas.openxmlformats.org/officeDocument/2006/relationships/slideLayout" Target="../slideLayouts/slideLayout2.xml"/><Relationship Id="rId1" Type="http://schemas.openxmlformats.org/officeDocument/2006/relationships/slideLayout" Target="../slideLayouts/slideLayou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11" Type="http://schemas.openxmlformats.org/officeDocument/2006/relationships/slideLayout" Target="../slideLayouts/slideLayout11.xml"/><Relationship Id="rId3" Type="http://schemas.openxmlformats.org/officeDocument/2006/relationships/slideLayout" Target="../slideLayouts/slideLayout3.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type="title"/>
          </p:nvPr>
        </p:nvSpPr>
        <p:spPr>
          <a:xfrm>
            <a:off x="503237" y="303212"/>
            <a:ext cx="9074149" cy="1258887"/>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0" name="Shape 10"/>
          <p:cNvSpPr txBox="1"/>
          <p:nvPr>
            <p:ph idx="1" type="body"/>
          </p:nvPr>
        </p:nvSpPr>
        <p:spPr>
          <a:xfrm>
            <a:off x="503237" y="1763711"/>
            <a:ext cx="9074149" cy="4989512"/>
          </a:xfrm>
          <a:prstGeom prst="rect">
            <a:avLst/>
          </a:prstGeom>
          <a:noFill/>
          <a:ln>
            <a:noFill/>
          </a:ln>
        </p:spPr>
        <p:txBody>
          <a:bodyPr anchorCtr="0" anchor="t" bIns="91425" lIns="91425" rIns="91425" tIns="91425"/>
          <a:lstStyle>
            <a:lvl1pPr indent="-155575" marL="377825" marR="0" rtl="0" algn="l">
              <a:spcBef>
                <a:spcPts val="700"/>
              </a:spcBef>
              <a:spcAft>
                <a:spcPts val="0"/>
              </a:spcAft>
              <a:buClr>
                <a:schemeClr val="dk1"/>
              </a:buClr>
              <a:buFont typeface="Arial"/>
              <a:buChar char="•"/>
              <a:defRPr/>
            </a:lvl1pPr>
            <a:lvl2pPr indent="-125412" marL="817563" marR="0" rtl="0" algn="l">
              <a:spcBef>
                <a:spcPts val="620"/>
              </a:spcBef>
              <a:spcAft>
                <a:spcPts val="0"/>
              </a:spcAft>
              <a:buClr>
                <a:schemeClr val="dk1"/>
              </a:buClr>
              <a:buFont typeface="Arial"/>
              <a:buChar char="–"/>
              <a:defRPr/>
            </a:lvl2pPr>
            <a:lvl3pPr indent="-90487" marL="1258888" marR="0" rtl="0" algn="l">
              <a:spcBef>
                <a:spcPts val="520"/>
              </a:spcBef>
              <a:spcAft>
                <a:spcPts val="0"/>
              </a:spcAft>
              <a:buClr>
                <a:schemeClr val="dk1"/>
              </a:buClr>
              <a:buFont typeface="Arial"/>
              <a:buChar char="•"/>
              <a:defRPr/>
            </a:lvl3pPr>
            <a:lvl4pPr indent="-112713" marL="1763713" marR="0" rtl="0" algn="l">
              <a:spcBef>
                <a:spcPts val="440"/>
              </a:spcBef>
              <a:spcAft>
                <a:spcPts val="0"/>
              </a:spcAft>
              <a:buClr>
                <a:schemeClr val="dk1"/>
              </a:buClr>
              <a:buFont typeface="Arial"/>
              <a:buChar char="–"/>
              <a:defRPr/>
            </a:lvl4pPr>
            <a:lvl5pPr indent="-120650" marL="2266950" marR="0" rtl="0" algn="l">
              <a:spcBef>
                <a:spcPts val="440"/>
              </a:spcBef>
              <a:spcAft>
                <a:spcPts val="0"/>
              </a:spcAft>
              <a:buClr>
                <a:schemeClr val="dk1"/>
              </a:buClr>
              <a:buFont typeface="Arial"/>
              <a:buChar char="»"/>
              <a:defRPr/>
            </a:lvl5pPr>
            <a:lvl6pPr indent="-117256" marL="2771557" marR="0" rtl="0" algn="l">
              <a:spcBef>
                <a:spcPts val="440"/>
              </a:spcBef>
              <a:buClr>
                <a:schemeClr val="dk1"/>
              </a:buClr>
              <a:buFont typeface="Arial"/>
              <a:buChar char="•"/>
              <a:defRPr/>
            </a:lvl6pPr>
            <a:lvl7pPr indent="-113176" marL="3275476" marR="0" rtl="0" algn="l">
              <a:spcBef>
                <a:spcPts val="440"/>
              </a:spcBef>
              <a:buClr>
                <a:schemeClr val="dk1"/>
              </a:buClr>
              <a:buFont typeface="Arial"/>
              <a:buChar char="•"/>
              <a:defRPr/>
            </a:lvl7pPr>
            <a:lvl8pPr indent="-121794" marL="3779395" marR="0" rtl="0" algn="l">
              <a:spcBef>
                <a:spcPts val="440"/>
              </a:spcBef>
              <a:buClr>
                <a:schemeClr val="dk1"/>
              </a:buClr>
              <a:buFont typeface="Arial"/>
              <a:buChar char="•"/>
              <a:defRPr/>
            </a:lvl8pPr>
            <a:lvl9pPr indent="-117714" marL="4283314" marR="0" rtl="0" algn="l">
              <a:spcBef>
                <a:spcPts val="440"/>
              </a:spcBef>
              <a:buClr>
                <a:schemeClr val="dk1"/>
              </a:buClr>
              <a:buFont typeface="Arial"/>
              <a:buChar char="•"/>
              <a:defRPr/>
            </a:lvl9pPr>
          </a:lstStyle>
          <a:p/>
        </p:txBody>
      </p:sp>
      <p:sp>
        <p:nvSpPr>
          <p:cNvPr id="11" name="Shape 11"/>
          <p:cNvSpPr txBox="1"/>
          <p:nvPr>
            <p:ph idx="10" type="dt"/>
          </p:nvPr>
        </p:nvSpPr>
        <p:spPr>
          <a:xfrm>
            <a:off x="503237" y="7007225"/>
            <a:ext cx="23526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12" name="Shape 12"/>
          <p:cNvSpPr txBox="1"/>
          <p:nvPr>
            <p:ph idx="11" type="ftr"/>
          </p:nvPr>
        </p:nvSpPr>
        <p:spPr>
          <a:xfrm>
            <a:off x="3444875" y="7007225"/>
            <a:ext cx="3190874" cy="401637"/>
          </a:xfrm>
          <a:prstGeom prst="rect">
            <a:avLst/>
          </a:prstGeom>
          <a:noFill/>
          <a:ln>
            <a:noFill/>
          </a:ln>
        </p:spPr>
        <p:txBody>
          <a:bodyPr anchorCtr="0" anchor="ctr" bIns="91425" lIns="91425" rIns="91425" tIns="91425"/>
          <a:lstStyle>
            <a:lvl1pPr indent="0" marL="0" marR="0" rtl="0" algn="l">
              <a:spcBef>
                <a:spcPts val="0"/>
              </a:spcBef>
              <a:defRPr/>
            </a:lvl1pPr>
            <a:lvl2pPr indent="-8620" marL="503920" marR="0" rtl="0" algn="l">
              <a:spcBef>
                <a:spcPts val="0"/>
              </a:spcBef>
              <a:defRPr/>
            </a:lvl2pPr>
            <a:lvl3pPr indent="-4537" marL="1007838" marR="0" rtl="0" algn="l">
              <a:spcBef>
                <a:spcPts val="0"/>
              </a:spcBef>
              <a:defRPr/>
            </a:lvl3pPr>
            <a:lvl4pPr indent="-458" marL="1511758" marR="0" rtl="0" algn="l">
              <a:spcBef>
                <a:spcPts val="0"/>
              </a:spcBef>
              <a:defRPr/>
            </a:lvl4pPr>
            <a:lvl5pPr indent="-9076" marL="2015677" marR="0" rtl="0" algn="l">
              <a:spcBef>
                <a:spcPts val="0"/>
              </a:spcBef>
              <a:defRPr/>
            </a:lvl5pPr>
            <a:lvl6pPr indent="-4996" marL="2519597" marR="0" rtl="0" algn="l">
              <a:spcBef>
                <a:spcPts val="0"/>
              </a:spcBef>
              <a:defRPr/>
            </a:lvl6pPr>
            <a:lvl7pPr indent="-915" marL="3023515" marR="0" rtl="0" algn="l">
              <a:spcBef>
                <a:spcPts val="0"/>
              </a:spcBef>
              <a:defRPr/>
            </a:lvl7pPr>
            <a:lvl8pPr indent="-9535" marL="3527435" marR="0" rtl="0" algn="l">
              <a:spcBef>
                <a:spcPts val="0"/>
              </a:spcBef>
              <a:defRPr/>
            </a:lvl8pPr>
            <a:lvl9pPr indent="-5453" marL="4031354" marR="0" rtl="0" algn="l">
              <a:spcBef>
                <a:spcPts val="0"/>
              </a:spcBef>
              <a:defRPr/>
            </a:lvl9pPr>
          </a:lstStyle>
          <a:p/>
        </p:txBody>
      </p:sp>
      <p:sp>
        <p:nvSpPr>
          <p:cNvPr id="13" name="Shape 13"/>
          <p:cNvSpPr txBox="1"/>
          <p:nvPr>
            <p:ph idx="12" type="sldNum"/>
          </p:nvPr>
        </p:nvSpPr>
        <p:spPr>
          <a:xfrm>
            <a:off x="7224711" y="7007225"/>
            <a:ext cx="2352674" cy="401637"/>
          </a:xfrm>
          <a:prstGeom prst="rect">
            <a:avLst/>
          </a:prstGeom>
          <a:noFill/>
          <a:ln>
            <a:noFill/>
          </a:ln>
        </p:spPr>
        <p:txBody>
          <a:bodyPr anchorCtr="0" anchor="ctr" bIns="50375" lIns="100775" rIns="100775" tIns="50375">
            <a:noAutofit/>
          </a:bodyPr>
          <a:lstStyle>
            <a:lvl1pPr indent="0" marL="0" marR="0" rtl="0" algn="r">
              <a:lnSpc>
                <a:spcPct val="93000"/>
              </a:lnSpc>
              <a:spcBef>
                <a:spcPts val="0"/>
              </a:spcBef>
              <a:spcAft>
                <a:spcPts val="0"/>
              </a:spcAft>
              <a:buNone/>
              <a:defRPr b="0" baseline="0" i="0" sz="13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 Id="rId3" Type="http://schemas.openxmlformats.org/officeDocument/2006/relationships/hyperlink" Target="https://github.com/embray/pyastro-packaging-tutoria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 Id="rId3" Type="http://schemas.openxmlformats.org/officeDocument/2006/relationships/hyperlink" Target="https://testpypi.python.org/pypi"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 Id="rId3" Type="http://schemas.openxmlformats.org/officeDocument/2006/relationships/hyperlink" Target="https://testpypi.python.org/pypi"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755650" y="2347911"/>
            <a:ext cx="8569325" cy="1620836"/>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8800" u="none" cap="none" strike="noStrike">
                <a:solidFill>
                  <a:schemeClr val="dk1"/>
                </a:solidFill>
                <a:latin typeface="Calibri"/>
                <a:ea typeface="Calibri"/>
                <a:cs typeface="Calibri"/>
                <a:sym typeface="Calibri"/>
              </a:rPr>
              <a:t>Python Packaging</a:t>
            </a:r>
          </a:p>
        </p:txBody>
      </p:sp>
      <p:sp>
        <p:nvSpPr>
          <p:cNvPr id="85" name="Shape 85"/>
          <p:cNvSpPr txBox="1"/>
          <p:nvPr>
            <p:ph idx="1" type="subTitle"/>
          </p:nvPr>
        </p:nvSpPr>
        <p:spPr>
          <a:xfrm>
            <a:off x="1512887" y="4283075"/>
            <a:ext cx="7056437" cy="1931986"/>
          </a:xfrm>
          <a:prstGeom prst="rect">
            <a:avLst/>
          </a:prstGeom>
          <a:noFill/>
          <a:ln>
            <a:noFill/>
          </a:ln>
        </p:spPr>
        <p:txBody>
          <a:bodyPr anchorCtr="0" anchor="ctr" bIns="0" lIns="0" rIns="0" tIns="28200">
            <a:noAutofit/>
          </a:bodyPr>
          <a:lstStyle/>
          <a:p>
            <a:pPr indent="0" lvl="0" marL="0" marR="0" rtl="0" algn="ctr">
              <a:lnSpc>
                <a:spcPct val="100000"/>
              </a:lnSpc>
              <a:spcBef>
                <a:spcPts val="0"/>
              </a:spcBef>
              <a:spcAft>
                <a:spcPts val="0"/>
              </a:spcAft>
              <a:buClr>
                <a:srgbClr val="888888"/>
              </a:buClr>
              <a:buFont typeface="Arial"/>
              <a:buNone/>
            </a:pPr>
            <a:r>
              <a:t/>
            </a:r>
            <a:endParaRPr b="0" baseline="0" i="0" sz="3500" u="none" cap="none" strike="noStrike">
              <a:solidFill>
                <a:srgbClr val="898989"/>
              </a:solidFill>
              <a:latin typeface="Calibri"/>
              <a:ea typeface="Calibri"/>
              <a:cs typeface="Calibri"/>
              <a:sym typeface="Calibri"/>
            </a:endParaRPr>
          </a:p>
          <a:p>
            <a:pPr indent="0" lvl="0" marL="0" marR="0" rtl="0" algn="ctr">
              <a:lnSpc>
                <a:spcPct val="100000"/>
              </a:lnSpc>
              <a:spcBef>
                <a:spcPts val="1200"/>
              </a:spcBef>
              <a:spcAft>
                <a:spcPts val="0"/>
              </a:spcAft>
              <a:buClr>
                <a:srgbClr val="898989"/>
              </a:buClr>
              <a:buSzPct val="25000"/>
              <a:buFont typeface="Arial"/>
              <a:buNone/>
            </a:pPr>
            <a:r>
              <a:rPr b="0" baseline="0" i="0" lang="en-US" sz="6000" u="none" cap="none" strike="noStrike">
                <a:solidFill>
                  <a:srgbClr val="898989"/>
                </a:solidFill>
                <a:latin typeface="Calibri"/>
                <a:ea typeface="Calibri"/>
                <a:cs typeface="Calibri"/>
                <a:sym typeface="Calibri"/>
              </a:rPr>
              <a:t>and Releasing</a:t>
            </a:r>
          </a:p>
          <a:p>
            <a:pPr indent="0" lvl="0" marL="0" marR="0" rtl="0" algn="ctr">
              <a:lnSpc>
                <a:spcPct val="100000"/>
              </a:lnSpc>
              <a:spcBef>
                <a:spcPts val="480"/>
              </a:spcBef>
              <a:spcAft>
                <a:spcPts val="0"/>
              </a:spcAft>
              <a:buClr>
                <a:srgbClr val="888888"/>
              </a:buClr>
              <a:buFont typeface="Arial"/>
              <a:buNone/>
            </a:pPr>
            <a:r>
              <a:t/>
            </a:r>
            <a:endParaRPr b="0" baseline="0" i="0" sz="2400" u="none" cap="none" strike="noStrike">
              <a:solidFill>
                <a:srgbClr val="898989"/>
              </a:solidFill>
              <a:latin typeface="Calibri"/>
              <a:ea typeface="Calibri"/>
              <a:cs typeface="Calibri"/>
              <a:sym typeface="Calibri"/>
            </a:endParaRPr>
          </a:p>
          <a:p>
            <a:pPr indent="0" lvl="0" marL="0" marR="0" rtl="0" algn="ctr">
              <a:lnSpc>
                <a:spcPct val="100000"/>
              </a:lnSpc>
              <a:spcBef>
                <a:spcPts val="480"/>
              </a:spcBef>
              <a:spcAft>
                <a:spcPts val="0"/>
              </a:spcAft>
              <a:buClr>
                <a:srgbClr val="888888"/>
              </a:buClr>
              <a:buFont typeface="Arial"/>
              <a:buNone/>
            </a:pPr>
            <a:r>
              <a:t/>
            </a:r>
            <a:endParaRPr b="0" baseline="0" i="0" sz="2400" u="none" cap="none" strike="noStrike">
              <a:solidFill>
                <a:srgbClr val="898989"/>
              </a:solidFill>
              <a:latin typeface="Calibri"/>
              <a:ea typeface="Calibri"/>
              <a:cs typeface="Calibri"/>
              <a:sym typeface="Calibri"/>
            </a:endParaRPr>
          </a:p>
          <a:p>
            <a:pPr indent="0" lvl="0" marL="0" marR="0" rtl="0" algn="ctr">
              <a:lnSpc>
                <a:spcPct val="100000"/>
              </a:lnSpc>
              <a:spcBef>
                <a:spcPts val="480"/>
              </a:spcBef>
              <a:spcAft>
                <a:spcPts val="0"/>
              </a:spcAft>
              <a:buClr>
                <a:srgbClr val="888888"/>
              </a:buClr>
              <a:buFont typeface="Arial"/>
              <a:buNone/>
            </a:pPr>
            <a:r>
              <a:t/>
            </a:r>
            <a:endParaRPr b="0" baseline="0" i="0" sz="2400" u="none" cap="none" strike="noStrike">
              <a:solidFill>
                <a:srgbClr val="898989"/>
              </a:solidFill>
              <a:latin typeface="Calibri"/>
              <a:ea typeface="Calibri"/>
              <a:cs typeface="Calibri"/>
              <a:sym typeface="Calibri"/>
            </a:endParaRPr>
          </a:p>
          <a:p>
            <a:pPr indent="0" lvl="0" marL="0" marR="0" rtl="0" algn="ctr">
              <a:spcBef>
                <a:spcPts val="480"/>
              </a:spcBef>
              <a:spcAft>
                <a:spcPts val="0"/>
              </a:spcAft>
              <a:buClr>
                <a:srgbClr val="888888"/>
              </a:buClr>
              <a:buFont typeface="Arial"/>
              <a:buNone/>
            </a:pPr>
            <a:r>
              <a:t/>
            </a:r>
            <a:endParaRPr b="0" baseline="0" i="0" sz="2400" u="none" cap="none" strike="noStrike">
              <a:solidFill>
                <a:srgbClr val="898989"/>
              </a:solidFill>
              <a:latin typeface="Calibri"/>
              <a:ea typeface="Calibri"/>
              <a:cs typeface="Calibri"/>
              <a:sym typeface="Calibri"/>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More reasons to package?</a:t>
            </a:r>
          </a:p>
        </p:txBody>
      </p:sp>
      <p:sp>
        <p:nvSpPr>
          <p:cNvPr id="142" name="Shape 142"/>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Python-specific:</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By far the easiest way to build Python C modules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By extension, this includes Cython—Cython has distutils extensions for easily building Cython modules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But I just write code for myself / one-off scripts</a:t>
            </a:r>
          </a:p>
        </p:txBody>
      </p:sp>
      <p:sp>
        <p:nvSpPr>
          <p:cNvPr id="148" name="Shape 148"/>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200" u="none" cap="none" strike="noStrike">
                <a:solidFill>
                  <a:schemeClr val="dk1"/>
                </a:solidFill>
                <a:latin typeface="Calibri"/>
                <a:ea typeface="Calibri"/>
                <a:cs typeface="Calibri"/>
                <a:sym typeface="Calibri"/>
              </a:rPr>
              <a:t>Packaging provides some useful conveniences even for single-file scripts that you use frequently</a:t>
            </a:r>
          </a:p>
          <a:p>
            <a:pPr indent="-322262" lvl="1" marL="817562" marR="0" rtl="0" algn="l">
              <a:lnSpc>
                <a:spcPct val="100000"/>
              </a:lnSpc>
              <a:spcBef>
                <a:spcPts val="580"/>
              </a:spcBef>
              <a:spcAft>
                <a:spcPts val="0"/>
              </a:spcAft>
              <a:buClr>
                <a:schemeClr val="dk1"/>
              </a:buClr>
              <a:buSzPct val="100000"/>
              <a:buFont typeface="Arial"/>
              <a:buChar char="–"/>
            </a:pPr>
            <a:r>
              <a:rPr b="0" baseline="0" i="0" lang="en-US" sz="2900" u="none" cap="none" strike="noStrike">
                <a:solidFill>
                  <a:schemeClr val="dk1"/>
                </a:solidFill>
                <a:latin typeface="Calibri"/>
                <a:ea typeface="Calibri"/>
                <a:cs typeface="Calibri"/>
                <a:sym typeface="Calibri"/>
              </a:rPr>
              <a:t>Also nice to have already set up if/when you do need to share with someone</a:t>
            </a:r>
          </a:p>
          <a:p>
            <a:pPr indent="-377825" lvl="0" marL="377825" marR="0" rtl="0" algn="l">
              <a:lnSpc>
                <a:spcPct val="100000"/>
              </a:lnSpc>
              <a:spcBef>
                <a:spcPts val="640"/>
              </a:spcBef>
              <a:spcAft>
                <a:spcPts val="0"/>
              </a:spcAft>
              <a:buClr>
                <a:schemeClr val="dk1"/>
              </a:buClr>
              <a:buSzPct val="100000"/>
              <a:buFont typeface="Arial"/>
              <a:buChar char="•"/>
            </a:pPr>
            <a:r>
              <a:rPr b="0" baseline="0" i="0" lang="en-US" sz="3200" u="none" cap="none" strike="noStrike">
                <a:solidFill>
                  <a:schemeClr val="dk1"/>
                </a:solidFill>
                <a:latin typeface="Calibri"/>
                <a:ea typeface="Calibri"/>
                <a:cs typeface="Calibri"/>
                <a:sym typeface="Calibri"/>
              </a:rPr>
              <a:t>Mindless system-side “installation” of your own scripts without manual $PATH, $PYTHONPATH entries</a:t>
            </a:r>
          </a:p>
          <a:p>
            <a:pPr indent="-377825" lvl="0" marL="377825" marR="0" rtl="0" algn="l">
              <a:lnSpc>
                <a:spcPct val="100000"/>
              </a:lnSpc>
              <a:spcBef>
                <a:spcPts val="640"/>
              </a:spcBef>
              <a:spcAft>
                <a:spcPts val="0"/>
              </a:spcAft>
              <a:buClr>
                <a:schemeClr val="dk1"/>
              </a:buClr>
              <a:buSzPct val="100000"/>
              <a:buFont typeface="Arial"/>
              <a:buChar char="•"/>
            </a:pPr>
            <a:r>
              <a:rPr b="0" baseline="0" i="0" lang="en-US" sz="3200" u="none" cap="none" strike="noStrike">
                <a:solidFill>
                  <a:schemeClr val="dk1"/>
                </a:solidFill>
                <a:latin typeface="Calibri"/>
                <a:ea typeface="Calibri"/>
                <a:cs typeface="Calibri"/>
                <a:sym typeface="Calibri"/>
              </a:rPr>
              <a:t>Enables “setup.py develop” (more on this later)</a:t>
            </a:r>
          </a:p>
          <a:p>
            <a:pPr indent="-377825" lvl="0" marL="377825" marR="0" rtl="0" algn="l">
              <a:lnSpc>
                <a:spcPct val="100000"/>
              </a:lnSpc>
              <a:spcBef>
                <a:spcPts val="640"/>
              </a:spcBef>
              <a:spcAft>
                <a:spcPts val="0"/>
              </a:spcAft>
              <a:buClr>
                <a:schemeClr val="dk1"/>
              </a:buClr>
              <a:buSzPct val="100000"/>
              <a:buFont typeface="Arial"/>
              <a:buChar char="•"/>
            </a:pPr>
            <a:r>
              <a:rPr b="0" baseline="0" i="0" lang="en-US" sz="3200" u="none" cap="none" strike="noStrike">
                <a:solidFill>
                  <a:schemeClr val="dk1"/>
                </a:solidFill>
                <a:latin typeface="Calibri"/>
                <a:ea typeface="Calibri"/>
                <a:cs typeface="Calibri"/>
                <a:sym typeface="Calibri"/>
              </a:rPr>
              <a:t>See for example astropy-tools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But I just write code for myself / one-off scripts</a:t>
            </a:r>
          </a:p>
        </p:txBody>
      </p:sp>
      <p:sp>
        <p:nvSpPr>
          <p:cNvPr id="154" name="Shape 154"/>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As your personal library of code grows, some routines will be used over and over in different code—packaging makes it easier to gather frequently used routines together in one place to use in all your code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503237" y="301625"/>
            <a:ext cx="9070974" cy="1262062"/>
          </a:xfrm>
          <a:prstGeom prst="rect">
            <a:avLst/>
          </a:prstGeom>
          <a:noFill/>
          <a:ln>
            <a:noFill/>
          </a:ln>
        </p:spPr>
        <p:txBody>
          <a:bodyPr anchorCtr="0" anchor="ctr" bIns="50375" lIns="100775" rIns="100775" tIns="38800">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History: distutils</a:t>
            </a:r>
          </a:p>
        </p:txBody>
      </p:sp>
      <p:sp>
        <p:nvSpPr>
          <p:cNvPr id="160" name="Shape 160"/>
          <p:cNvSpPr txBox="1"/>
          <p:nvPr>
            <p:ph idx="1" type="body"/>
          </p:nvPr>
        </p:nvSpPr>
        <p:spPr>
          <a:xfrm>
            <a:off x="503237" y="1768475"/>
            <a:ext cx="9070974" cy="4899025"/>
          </a:xfrm>
          <a:prstGeom prst="rect">
            <a:avLst/>
          </a:prstGeom>
          <a:noFill/>
          <a:ln>
            <a:noFill/>
          </a:ln>
        </p:spPr>
        <p:txBody>
          <a:bodyPr anchorCtr="0" anchor="t" bIns="50375" lIns="100775" rIns="100775" tIns="50375">
            <a:noAutofit/>
          </a:bodyPr>
          <a:lstStyle/>
          <a:p>
            <a:pPr indent="-330200" lvl="0" marL="431800" marR="0" rtl="0" algn="l">
              <a:lnSpc>
                <a:spcPct val="100000"/>
              </a:lnSpc>
              <a:spcBef>
                <a:spcPts val="0"/>
              </a:spcBef>
              <a:spcAft>
                <a:spcPts val="0"/>
              </a:spcAft>
              <a:buClr>
                <a:schemeClr val="dk1"/>
              </a:buClr>
              <a:buSzPct val="45000"/>
              <a:buFont typeface="Noto Symbol"/>
              <a:buChar char="●"/>
            </a:pPr>
            <a:r>
              <a:rPr b="0" baseline="0" i="0" lang="en-US" sz="3500" u="none" cap="none" strike="noStrike">
                <a:solidFill>
                  <a:schemeClr val="dk1"/>
                </a:solidFill>
                <a:latin typeface="Calibri"/>
                <a:ea typeface="Calibri"/>
                <a:cs typeface="Calibri"/>
                <a:sym typeface="Calibri"/>
              </a:rPr>
              <a:t>The original Python packaging/distribution system library</a:t>
            </a:r>
          </a:p>
          <a:p>
            <a:pPr indent="-330200" lvl="0" marL="431800" marR="0" rtl="0" algn="l">
              <a:lnSpc>
                <a:spcPct val="100000"/>
              </a:lnSpc>
              <a:spcBef>
                <a:spcPts val="700"/>
              </a:spcBef>
              <a:spcAft>
                <a:spcPts val="0"/>
              </a:spcAft>
              <a:buClr>
                <a:schemeClr val="dk1"/>
              </a:buClr>
              <a:buSzPct val="45000"/>
              <a:buFont typeface="Noto Symbol"/>
              <a:buChar char="●"/>
            </a:pPr>
            <a:r>
              <a:rPr b="0" baseline="0" i="0" lang="en-US" sz="3500" u="none" cap="none" strike="noStrike">
                <a:solidFill>
                  <a:schemeClr val="dk1"/>
                </a:solidFill>
                <a:latin typeface="Calibri"/>
                <a:ea typeface="Calibri"/>
                <a:cs typeface="Calibri"/>
                <a:sym typeface="Calibri"/>
              </a:rPr>
              <a:t>Included in the stdlib</a:t>
            </a:r>
          </a:p>
          <a:p>
            <a:pPr indent="-325437" lvl="1" marL="871537" marR="0" rtl="0" algn="l">
              <a:lnSpc>
                <a:spcPct val="100000"/>
              </a:lnSpc>
              <a:spcBef>
                <a:spcPts val="620"/>
              </a:spcBef>
              <a:spcAft>
                <a:spcPts val="0"/>
              </a:spcAft>
              <a:buClr>
                <a:schemeClr val="dk1"/>
              </a:buClr>
              <a:buSzPct val="45000"/>
              <a:buFont typeface="Noto Symbol"/>
              <a:buChar char="●"/>
            </a:pPr>
            <a:r>
              <a:rPr b="0" baseline="0" i="0" lang="en-US" sz="3100" u="none" cap="none" strike="noStrike">
                <a:solidFill>
                  <a:schemeClr val="dk1"/>
                </a:solidFill>
                <a:latin typeface="Calibri"/>
                <a:ea typeface="Calibri"/>
                <a:cs typeface="Calibri"/>
                <a:sym typeface="Calibri"/>
              </a:rPr>
              <a:t>Stagnant</a:t>
            </a:r>
          </a:p>
          <a:p>
            <a:pPr indent="-325437" lvl="1" marL="871537" marR="0" rtl="0" algn="l">
              <a:lnSpc>
                <a:spcPct val="100000"/>
              </a:lnSpc>
              <a:spcBef>
                <a:spcPts val="620"/>
              </a:spcBef>
              <a:spcAft>
                <a:spcPts val="0"/>
              </a:spcAft>
              <a:buClr>
                <a:schemeClr val="dk1"/>
              </a:buClr>
              <a:buSzPct val="45000"/>
              <a:buFont typeface="Noto Symbol"/>
              <a:buChar char="●"/>
            </a:pPr>
            <a:r>
              <a:rPr b="0" baseline="0" i="0" lang="en-US" sz="3100" u="none" cap="none" strike="noStrike">
                <a:solidFill>
                  <a:schemeClr val="dk1"/>
                </a:solidFill>
                <a:latin typeface="Calibri"/>
                <a:ea typeface="Calibri"/>
                <a:cs typeface="Calibri"/>
                <a:sym typeface="Calibri"/>
              </a:rPr>
              <a:t>“The stdlib is where packages go to die”</a:t>
            </a:r>
          </a:p>
          <a:p>
            <a:pPr indent="-330200" lvl="0" marL="431800" marR="0" rtl="0" algn="l">
              <a:lnSpc>
                <a:spcPct val="100000"/>
              </a:lnSpc>
              <a:spcBef>
                <a:spcPts val="700"/>
              </a:spcBef>
              <a:spcAft>
                <a:spcPts val="0"/>
              </a:spcAft>
              <a:buClr>
                <a:schemeClr val="dk1"/>
              </a:buClr>
              <a:buSzPct val="45000"/>
              <a:buFont typeface="Noto Symbol"/>
              <a:buChar char="●"/>
            </a:pPr>
            <a:r>
              <a:rPr b="0" baseline="0" i="0" lang="en-US" sz="3500" u="none" cap="none" strike="noStrike">
                <a:solidFill>
                  <a:schemeClr val="dk1"/>
                </a:solidFill>
                <a:latin typeface="Calibri"/>
                <a:ea typeface="Calibri"/>
                <a:cs typeface="Calibri"/>
                <a:sym typeface="Calibri"/>
              </a:rPr>
              <a:t>Familiar—implements the core of setup.py scripts</a:t>
            </a:r>
          </a:p>
          <a:p>
            <a:pPr indent="-330200" lvl="0" marL="431800" marR="0" rtl="0" algn="l">
              <a:lnSpc>
                <a:spcPct val="100000"/>
              </a:lnSpc>
              <a:spcBef>
                <a:spcPts val="700"/>
              </a:spcBef>
              <a:spcAft>
                <a:spcPts val="0"/>
              </a:spcAft>
              <a:buClr>
                <a:schemeClr val="dk1"/>
              </a:buClr>
              <a:buSzPct val="45000"/>
              <a:buFont typeface="Noto Symbol"/>
              <a:buChar char="●"/>
            </a:pPr>
            <a:r>
              <a:rPr b="0" baseline="0" i="0" lang="en-US" sz="3500" u="none" cap="none" strike="noStrike">
                <a:solidFill>
                  <a:schemeClr val="dk1"/>
                </a:solidFill>
                <a:latin typeface="Calibri"/>
                <a:ea typeface="Calibri"/>
                <a:cs typeface="Calibri"/>
                <a:sym typeface="Calibri"/>
              </a:rPr>
              <a:t>Still the basis for most Python packaging</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503237" y="346075"/>
            <a:ext cx="9070974" cy="1171575"/>
          </a:xfrm>
          <a:prstGeom prst="rect">
            <a:avLst/>
          </a:prstGeom>
          <a:noFill/>
          <a:ln>
            <a:noFill/>
          </a:ln>
        </p:spPr>
        <p:txBody>
          <a:bodyPr anchorCtr="0" anchor="ctr" bIns="50375" lIns="100775" rIns="100775" tIns="38800">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setuptools</a:t>
            </a:r>
          </a:p>
        </p:txBody>
      </p:sp>
      <p:sp>
        <p:nvSpPr>
          <p:cNvPr id="167" name="Shape 167"/>
          <p:cNvSpPr txBox="1"/>
          <p:nvPr>
            <p:ph idx="1" type="body"/>
          </p:nvPr>
        </p:nvSpPr>
        <p:spPr>
          <a:xfrm>
            <a:off x="503237" y="1768475"/>
            <a:ext cx="9070974" cy="4899025"/>
          </a:xfrm>
          <a:prstGeom prst="rect">
            <a:avLst/>
          </a:prstGeom>
          <a:noFill/>
          <a:ln>
            <a:noFill/>
          </a:ln>
        </p:spPr>
        <p:txBody>
          <a:bodyPr anchorCtr="0" anchor="t" bIns="50375" lIns="100775" rIns="100775" tIns="50375">
            <a:noAutofit/>
          </a:bodyPr>
          <a:lstStyle/>
          <a:p>
            <a:pPr indent="-330200" lvl="0" marL="431800" marR="0" rtl="0" algn="l">
              <a:lnSpc>
                <a:spcPct val="90000"/>
              </a:lnSpc>
              <a:spcBef>
                <a:spcPts val="0"/>
              </a:spcBef>
              <a:spcAft>
                <a:spcPts val="0"/>
              </a:spcAft>
              <a:buClr>
                <a:schemeClr val="dk1"/>
              </a:buClr>
              <a:buSzPct val="45000"/>
              <a:buFont typeface="Noto Symbol"/>
              <a:buChar char="●"/>
            </a:pPr>
            <a:r>
              <a:rPr b="0" baseline="0" i="0" lang="en-US" sz="3200" u="none" cap="none" strike="noStrike">
                <a:solidFill>
                  <a:schemeClr val="dk1"/>
                </a:solidFill>
                <a:latin typeface="Calibri"/>
                <a:ea typeface="Calibri"/>
                <a:cs typeface="Calibri"/>
                <a:sym typeface="Calibri"/>
              </a:rPr>
              <a:t>Third-party packaging system built on top of distutils</a:t>
            </a:r>
          </a:p>
          <a:p>
            <a:pPr indent="-325437" lvl="1" marL="871537" marR="0" rtl="0" algn="l">
              <a:lnSpc>
                <a:spcPct val="90000"/>
              </a:lnSpc>
              <a:spcBef>
                <a:spcPts val="580"/>
              </a:spcBef>
              <a:spcAft>
                <a:spcPts val="0"/>
              </a:spcAft>
              <a:buClr>
                <a:schemeClr val="dk1"/>
              </a:buClr>
              <a:buSzPct val="45000"/>
              <a:buFont typeface="Noto Symbol"/>
              <a:buChar char="●"/>
            </a:pPr>
            <a:r>
              <a:rPr b="0" baseline="0" i="0" lang="en-US" sz="2900" u="none" cap="none" strike="noStrike">
                <a:solidFill>
                  <a:schemeClr val="dk1"/>
                </a:solidFill>
                <a:latin typeface="Calibri"/>
                <a:ea typeface="Calibri"/>
                <a:cs typeface="Calibri"/>
                <a:sym typeface="Calibri"/>
              </a:rPr>
              <a:t>Has more rapid development cycle</a:t>
            </a:r>
          </a:p>
          <a:p>
            <a:pPr indent="-330200" lvl="0" marL="431800" marR="0" rtl="0" algn="l">
              <a:lnSpc>
                <a:spcPct val="90000"/>
              </a:lnSpc>
              <a:spcBef>
                <a:spcPts val="640"/>
              </a:spcBef>
              <a:spcAft>
                <a:spcPts val="0"/>
              </a:spcAft>
              <a:buClr>
                <a:schemeClr val="dk1"/>
              </a:buClr>
              <a:buSzPct val="45000"/>
              <a:buFont typeface="Noto Symbol"/>
              <a:buChar char="●"/>
            </a:pPr>
            <a:r>
              <a:rPr b="0" baseline="0" i="0" lang="en-US" sz="3200" u="none" cap="none" strike="noStrike">
                <a:solidFill>
                  <a:schemeClr val="dk1"/>
                </a:solidFill>
                <a:latin typeface="Calibri"/>
                <a:ea typeface="Calibri"/>
                <a:cs typeface="Calibri"/>
                <a:sym typeface="Calibri"/>
              </a:rPr>
              <a:t>Looks mostly like distutils, but setup.py uses: </a:t>
            </a:r>
            <a:r>
              <a:rPr b="0" baseline="0" i="0" lang="en-US" sz="3200" u="none" cap="none" strike="noStrike">
                <a:solidFill>
                  <a:schemeClr val="dk1"/>
                </a:solidFill>
                <a:latin typeface="Droid Sans Mono"/>
                <a:ea typeface="Droid Sans Mono"/>
                <a:cs typeface="Droid Sans Mono"/>
                <a:sym typeface="Droid Sans Mono"/>
              </a:rPr>
              <a:t>from setuptools import setup</a:t>
            </a:r>
            <a:br>
              <a:rPr b="0" baseline="0" i="0" lang="en-US" sz="3200" u="none" cap="none" strike="noStrike">
                <a:solidFill>
                  <a:schemeClr val="dk1"/>
                </a:solidFill>
                <a:latin typeface="Calibri"/>
                <a:ea typeface="Calibri"/>
                <a:cs typeface="Calibri"/>
                <a:sym typeface="Calibri"/>
              </a:rPr>
            </a:br>
            <a:r>
              <a:rPr b="0" baseline="0" i="0" lang="en-US" sz="3200" u="none" cap="none" strike="noStrike">
                <a:solidFill>
                  <a:schemeClr val="dk1"/>
                </a:solidFill>
                <a:latin typeface="Calibri"/>
                <a:ea typeface="Calibri"/>
                <a:cs typeface="Calibri"/>
                <a:sym typeface="Calibri"/>
              </a:rPr>
              <a:t>instead of:</a:t>
            </a:r>
            <a:br>
              <a:rPr b="0" baseline="0" i="0" lang="en-US" sz="3200" u="none" cap="none" strike="noStrike">
                <a:solidFill>
                  <a:schemeClr val="dk1"/>
                </a:solidFill>
                <a:latin typeface="Calibri"/>
                <a:ea typeface="Calibri"/>
                <a:cs typeface="Calibri"/>
                <a:sym typeface="Calibri"/>
              </a:rPr>
            </a:br>
            <a:r>
              <a:rPr b="0" baseline="0" i="0" lang="en-US" sz="3200" u="none" cap="none" strike="noStrike">
                <a:solidFill>
                  <a:schemeClr val="dk1"/>
                </a:solidFill>
                <a:latin typeface="Droid Sans Mono"/>
                <a:ea typeface="Droid Sans Mono"/>
                <a:cs typeface="Droid Sans Mono"/>
                <a:sym typeface="Droid Sans Mono"/>
              </a:rPr>
              <a:t>from distutils.core import setup</a:t>
            </a:r>
          </a:p>
          <a:p>
            <a:pPr indent="-330200" lvl="0" marL="431800" marR="0" rtl="0" algn="l">
              <a:lnSpc>
                <a:spcPct val="90000"/>
              </a:lnSpc>
              <a:spcBef>
                <a:spcPts val="640"/>
              </a:spcBef>
              <a:spcAft>
                <a:spcPts val="0"/>
              </a:spcAft>
              <a:buClr>
                <a:schemeClr val="dk1"/>
              </a:buClr>
              <a:buSzPct val="45000"/>
              <a:buFont typeface="Noto Symbol"/>
              <a:buChar char="●"/>
            </a:pPr>
            <a:r>
              <a:rPr b="0" baseline="0" i="0" lang="en-US" sz="3200" u="none" cap="none" strike="noStrike">
                <a:solidFill>
                  <a:schemeClr val="dk1"/>
                </a:solidFill>
                <a:latin typeface="Calibri"/>
                <a:ea typeface="Calibri"/>
                <a:cs typeface="Calibri"/>
                <a:sym typeface="Calibri"/>
              </a:rPr>
              <a:t>Includes </a:t>
            </a:r>
            <a:r>
              <a:rPr b="0" baseline="0" i="0" lang="en-US" sz="3200" u="none" cap="none" strike="noStrike">
                <a:solidFill>
                  <a:schemeClr val="dk1"/>
                </a:solidFill>
                <a:latin typeface="Droid Sans Mono"/>
                <a:ea typeface="Droid Sans Mono"/>
                <a:cs typeface="Droid Sans Mono"/>
                <a:sym typeface="Droid Sans Mono"/>
              </a:rPr>
              <a:t>easy_install</a:t>
            </a:r>
            <a:r>
              <a:rPr b="0" baseline="0" i="0" lang="en-US" sz="3200" u="none" cap="none" strike="noStrike">
                <a:solidFill>
                  <a:schemeClr val="dk1"/>
                </a:solidFill>
                <a:latin typeface="Calibri"/>
                <a:ea typeface="Calibri"/>
                <a:cs typeface="Calibri"/>
                <a:sym typeface="Calibri"/>
              </a:rPr>
              <a:t> for automatic installation of distributions from the Cheeseshop (now known formally as PyPI)</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503237" y="346075"/>
            <a:ext cx="9070974" cy="1171575"/>
          </a:xfrm>
          <a:prstGeom prst="rect">
            <a:avLst/>
          </a:prstGeom>
          <a:noFill/>
          <a:ln>
            <a:noFill/>
          </a:ln>
        </p:spPr>
        <p:txBody>
          <a:bodyPr anchorCtr="0" anchor="ctr" bIns="50375" lIns="100775" rIns="100775" tIns="38800">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setuptools (cont.)</a:t>
            </a:r>
          </a:p>
        </p:txBody>
      </p:sp>
      <p:sp>
        <p:nvSpPr>
          <p:cNvPr id="174" name="Shape 174"/>
          <p:cNvSpPr txBox="1"/>
          <p:nvPr>
            <p:ph idx="1" type="body"/>
          </p:nvPr>
        </p:nvSpPr>
        <p:spPr>
          <a:xfrm>
            <a:off x="503237" y="1768475"/>
            <a:ext cx="9070974" cy="4899025"/>
          </a:xfrm>
          <a:prstGeom prst="rect">
            <a:avLst/>
          </a:prstGeom>
          <a:noFill/>
          <a:ln>
            <a:noFill/>
          </a:ln>
        </p:spPr>
        <p:txBody>
          <a:bodyPr anchorCtr="0" anchor="t" bIns="50375" lIns="100775" rIns="100775" tIns="50375">
            <a:noAutofit/>
          </a:bodyPr>
          <a:lstStyle/>
          <a:p>
            <a:pPr indent="-330200" lvl="0" marL="431800" marR="0" rtl="0" algn="l">
              <a:lnSpc>
                <a:spcPct val="100000"/>
              </a:lnSpc>
              <a:spcBef>
                <a:spcPts val="0"/>
              </a:spcBef>
              <a:spcAft>
                <a:spcPts val="0"/>
              </a:spcAft>
              <a:buClr>
                <a:schemeClr val="dk1"/>
              </a:buClr>
              <a:buSzPct val="45000"/>
              <a:buFont typeface="Noto Symbol"/>
              <a:buChar char="●"/>
            </a:pPr>
            <a:r>
              <a:rPr b="0" baseline="0" i="0" lang="en-US" sz="3500" u="none" cap="none" strike="noStrike">
                <a:solidFill>
                  <a:schemeClr val="dk1"/>
                </a:solidFill>
                <a:latin typeface="Calibri"/>
                <a:ea typeface="Calibri"/>
                <a:cs typeface="Calibri"/>
                <a:sym typeface="Calibri"/>
              </a:rPr>
              <a:t>Adds support for 'eggs'—a type of binary distribution of a Python release meant for easy drop-in installation (never quite lived up to their promise, though are useful in some areas)</a:t>
            </a:r>
          </a:p>
          <a:p>
            <a:pPr indent="-330200" lvl="0" marL="431800" marR="0" rtl="0" algn="l">
              <a:lnSpc>
                <a:spcPct val="100000"/>
              </a:lnSpc>
              <a:spcBef>
                <a:spcPts val="700"/>
              </a:spcBef>
              <a:spcAft>
                <a:spcPts val="0"/>
              </a:spcAft>
              <a:buClr>
                <a:schemeClr val="dk1"/>
              </a:buClr>
              <a:buSzPct val="45000"/>
              <a:buFont typeface="Noto Symbol"/>
              <a:buChar char="●"/>
            </a:pPr>
            <a:r>
              <a:rPr b="0" baseline="0" i="0" lang="en-US" sz="3500" u="none" cap="none" strike="noStrike">
                <a:solidFill>
                  <a:schemeClr val="dk1"/>
                </a:solidFill>
                <a:latin typeface="Calibri"/>
                <a:ea typeface="Calibri"/>
                <a:cs typeface="Calibri"/>
                <a:sym typeface="Calibri"/>
              </a:rPr>
              <a:t>./setup.py install and easy_install create eggs out of all Python distributions (even ones that don't use setuptools by default)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easy_install</a:t>
            </a:r>
          </a:p>
        </p:txBody>
      </p:sp>
      <p:sp>
        <p:nvSpPr>
          <p:cNvPr id="181" name="Shape 181"/>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The original Python package installer</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Capable of downloading and installing packages from the internet, and their dependencies</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Exists as both a “stand-alone” executable and a setup.py command</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Ad-hoc design; not favored anymore for the vast majority of use cases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503237" y="346075"/>
            <a:ext cx="9070974" cy="1171575"/>
          </a:xfrm>
          <a:prstGeom prst="rect">
            <a:avLst/>
          </a:prstGeom>
          <a:noFill/>
          <a:ln>
            <a:noFill/>
          </a:ln>
        </p:spPr>
        <p:txBody>
          <a:bodyPr anchorCtr="0" anchor="ctr" bIns="50375" lIns="100775" rIns="100775" tIns="38800">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pip</a:t>
            </a:r>
          </a:p>
        </p:txBody>
      </p:sp>
      <p:sp>
        <p:nvSpPr>
          <p:cNvPr id="187" name="Shape 187"/>
          <p:cNvSpPr txBox="1"/>
          <p:nvPr>
            <p:ph idx="1" type="body"/>
          </p:nvPr>
        </p:nvSpPr>
        <p:spPr>
          <a:xfrm>
            <a:off x="503237" y="1768475"/>
            <a:ext cx="9070974" cy="4979987"/>
          </a:xfrm>
          <a:prstGeom prst="rect">
            <a:avLst/>
          </a:prstGeom>
          <a:noFill/>
          <a:ln>
            <a:noFill/>
          </a:ln>
        </p:spPr>
        <p:txBody>
          <a:bodyPr anchorCtr="0" anchor="t" bIns="50375" lIns="100775" rIns="100775" tIns="50375">
            <a:noAutofit/>
          </a:bodyPr>
          <a:lstStyle/>
          <a:p>
            <a:pPr indent="-330200" lvl="0" marL="431800" marR="0" rtl="0" algn="l">
              <a:lnSpc>
                <a:spcPct val="100000"/>
              </a:lnSpc>
              <a:spcBef>
                <a:spcPts val="0"/>
              </a:spcBef>
              <a:spcAft>
                <a:spcPts val="0"/>
              </a:spcAft>
              <a:buClr>
                <a:schemeClr val="dk1"/>
              </a:buClr>
              <a:buSzPct val="45000"/>
              <a:buFont typeface="Noto Symbol"/>
              <a:buChar char="●"/>
            </a:pPr>
            <a:r>
              <a:rPr b="0" baseline="0" i="0" lang="en-US" sz="3200" u="none" cap="none" strike="noStrike">
                <a:solidFill>
                  <a:schemeClr val="dk1"/>
                </a:solidFill>
                <a:latin typeface="Calibri"/>
                <a:ea typeface="Calibri"/>
                <a:cs typeface="Calibri"/>
                <a:sym typeface="Calibri"/>
              </a:rPr>
              <a:t>Not a packaging system, just a downloader/installer for Python distributions</a:t>
            </a:r>
          </a:p>
          <a:p>
            <a:pPr indent="-330200" lvl="0" marL="431800" marR="0" rtl="0" algn="l">
              <a:lnSpc>
                <a:spcPct val="100000"/>
              </a:lnSpc>
              <a:spcBef>
                <a:spcPts val="640"/>
              </a:spcBef>
              <a:spcAft>
                <a:spcPts val="0"/>
              </a:spcAft>
              <a:buClr>
                <a:schemeClr val="dk1"/>
              </a:buClr>
              <a:buSzPct val="45000"/>
              <a:buFont typeface="Noto Symbol"/>
              <a:buChar char="●"/>
            </a:pPr>
            <a:r>
              <a:rPr b="0" baseline="0" i="0" lang="en-US" sz="3200" u="none" cap="none" strike="noStrike">
                <a:solidFill>
                  <a:schemeClr val="dk1"/>
                </a:solidFill>
                <a:latin typeface="Calibri"/>
                <a:ea typeface="Calibri"/>
                <a:cs typeface="Calibri"/>
                <a:sym typeface="Calibri"/>
              </a:rPr>
              <a:t>Replacement for easy_install, has some advantages:</a:t>
            </a:r>
          </a:p>
          <a:p>
            <a:pPr indent="-330200" lvl="1" marL="863600" marR="0" rtl="0" algn="l">
              <a:lnSpc>
                <a:spcPct val="100000"/>
              </a:lnSpc>
              <a:spcBef>
                <a:spcPts val="580"/>
              </a:spcBef>
              <a:spcAft>
                <a:spcPts val="0"/>
              </a:spcAft>
              <a:buClr>
                <a:schemeClr val="dk1"/>
              </a:buClr>
              <a:buSzPct val="45000"/>
              <a:buFont typeface="Noto Symbol"/>
              <a:buChar char="●"/>
            </a:pPr>
            <a:r>
              <a:rPr b="0" baseline="0" i="0" lang="en-US" sz="2900" u="none" cap="none" strike="noStrike">
                <a:solidFill>
                  <a:schemeClr val="dk1"/>
                </a:solidFill>
                <a:latin typeface="Calibri"/>
                <a:ea typeface="Calibri"/>
                <a:cs typeface="Calibri"/>
                <a:sym typeface="Calibri"/>
              </a:rPr>
              <a:t>Ensures all dependencies can be installed before installing a package; can roll back on failure</a:t>
            </a:r>
          </a:p>
          <a:p>
            <a:pPr indent="-330200" lvl="1" marL="863600" marR="0" rtl="0" algn="l">
              <a:lnSpc>
                <a:spcPct val="100000"/>
              </a:lnSpc>
              <a:spcBef>
                <a:spcPts val="580"/>
              </a:spcBef>
              <a:spcAft>
                <a:spcPts val="0"/>
              </a:spcAft>
              <a:buClr>
                <a:schemeClr val="dk1"/>
              </a:buClr>
              <a:buSzPct val="45000"/>
              <a:buFont typeface="Noto Symbol"/>
              <a:buChar char="●"/>
            </a:pPr>
            <a:r>
              <a:rPr b="0" baseline="0" i="0" lang="en-US" sz="2900" u="none" cap="none" strike="noStrike">
                <a:solidFill>
                  <a:schemeClr val="dk1"/>
                </a:solidFill>
                <a:latin typeface="Calibri"/>
                <a:ea typeface="Calibri"/>
                <a:cs typeface="Calibri"/>
                <a:sym typeface="Calibri"/>
              </a:rPr>
              <a:t>Built in uninstall support</a:t>
            </a:r>
          </a:p>
          <a:p>
            <a:pPr indent="-330200" lvl="1" marL="863600" marR="0" rtl="0" algn="l">
              <a:lnSpc>
                <a:spcPct val="100000"/>
              </a:lnSpc>
              <a:spcBef>
                <a:spcPts val="580"/>
              </a:spcBef>
              <a:spcAft>
                <a:spcPts val="0"/>
              </a:spcAft>
              <a:buClr>
                <a:schemeClr val="dk1"/>
              </a:buClr>
              <a:buSzPct val="45000"/>
              <a:buFont typeface="Noto Symbol"/>
              <a:buChar char="●"/>
            </a:pPr>
            <a:r>
              <a:rPr b="0" baseline="0" i="0" lang="en-US" sz="2900" u="none" cap="none" strike="noStrike">
                <a:solidFill>
                  <a:schemeClr val="dk1"/>
                </a:solidFill>
                <a:latin typeface="Calibri"/>
                <a:ea typeface="Calibri"/>
                <a:cs typeface="Calibri"/>
                <a:sym typeface="Calibri"/>
              </a:rPr>
              <a:t>Doesn't install eggs</a:t>
            </a:r>
          </a:p>
          <a:p>
            <a:pPr indent="-330200" lvl="1" marL="863600" marR="0" rtl="0" algn="l">
              <a:lnSpc>
                <a:spcPct val="100000"/>
              </a:lnSpc>
              <a:spcBef>
                <a:spcPts val="580"/>
              </a:spcBef>
              <a:spcAft>
                <a:spcPts val="0"/>
              </a:spcAft>
              <a:buClr>
                <a:schemeClr val="dk1"/>
              </a:buClr>
              <a:buSzPct val="45000"/>
              <a:buFont typeface="Noto Symbol"/>
              <a:buChar char="●"/>
            </a:pPr>
            <a:r>
              <a:rPr b="0" baseline="0" i="0" lang="en-US" sz="2900" u="none" cap="none" strike="noStrike">
                <a:solidFill>
                  <a:schemeClr val="dk1"/>
                </a:solidFill>
                <a:latin typeface="Calibri"/>
                <a:ea typeface="Calibri"/>
                <a:cs typeface="Calibri"/>
                <a:sym typeface="Calibri"/>
              </a:rPr>
              <a:t>Development is more community/standards driven</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503237" y="346075"/>
            <a:ext cx="9070974" cy="1171575"/>
          </a:xfrm>
          <a:prstGeom prst="rect">
            <a:avLst/>
          </a:prstGeom>
          <a:noFill/>
          <a:ln>
            <a:noFill/>
          </a:ln>
        </p:spPr>
        <p:txBody>
          <a:bodyPr anchorCtr="0" anchor="ctr" bIns="50375" lIns="100775" rIns="100775" tIns="38800">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pip (cont.)</a:t>
            </a:r>
          </a:p>
        </p:txBody>
      </p:sp>
      <p:sp>
        <p:nvSpPr>
          <p:cNvPr id="194" name="Shape 194"/>
          <p:cNvSpPr txBox="1"/>
          <p:nvPr>
            <p:ph idx="1" type="body"/>
          </p:nvPr>
        </p:nvSpPr>
        <p:spPr>
          <a:xfrm>
            <a:off x="503237" y="1768475"/>
            <a:ext cx="9070974" cy="4899025"/>
          </a:xfrm>
          <a:prstGeom prst="rect">
            <a:avLst/>
          </a:prstGeom>
          <a:noFill/>
          <a:ln>
            <a:noFill/>
          </a:ln>
        </p:spPr>
        <p:txBody>
          <a:bodyPr anchorCtr="0" anchor="t" bIns="50375" lIns="100775" rIns="100775" tIns="50375">
            <a:noAutofit/>
          </a:bodyPr>
          <a:lstStyle/>
          <a:p>
            <a:pPr indent="-330200" lvl="0" marL="431800" marR="0" rtl="0" algn="l">
              <a:lnSpc>
                <a:spcPct val="100000"/>
              </a:lnSpc>
              <a:spcBef>
                <a:spcPts val="0"/>
              </a:spcBef>
              <a:spcAft>
                <a:spcPts val="0"/>
              </a:spcAft>
              <a:buClr>
                <a:schemeClr val="dk1"/>
              </a:buClr>
              <a:buSzPct val="45000"/>
              <a:buFont typeface="Noto Symbol"/>
              <a:buChar char="●"/>
            </a:pPr>
            <a:r>
              <a:rPr b="0" baseline="0" i="0" lang="en-US" sz="3500" u="none" cap="none" strike="noStrike">
                <a:solidFill>
                  <a:schemeClr val="dk1"/>
                </a:solidFill>
                <a:latin typeface="Calibri"/>
                <a:ea typeface="Calibri"/>
                <a:cs typeface="Calibri"/>
                <a:sym typeface="Calibri"/>
              </a:rPr>
              <a:t>More advantages:</a:t>
            </a:r>
          </a:p>
          <a:p>
            <a:pPr indent="-330200" lvl="1" marL="863600" marR="0" rtl="0" algn="l">
              <a:lnSpc>
                <a:spcPct val="100000"/>
              </a:lnSpc>
              <a:spcBef>
                <a:spcPts val="620"/>
              </a:spcBef>
              <a:spcAft>
                <a:spcPts val="0"/>
              </a:spcAft>
              <a:buClr>
                <a:schemeClr val="dk1"/>
              </a:buClr>
              <a:buSzPct val="45000"/>
              <a:buFont typeface="Noto Symbol"/>
              <a:buChar char="●"/>
            </a:pPr>
            <a:r>
              <a:rPr b="0" baseline="0" i="0" lang="en-US" sz="3100" u="none" cap="none" strike="noStrike">
                <a:solidFill>
                  <a:schemeClr val="dk1"/>
                </a:solidFill>
                <a:latin typeface="Calibri"/>
                <a:ea typeface="Calibri"/>
                <a:cs typeface="Calibri"/>
                <a:sym typeface="Calibri"/>
              </a:rPr>
              <a:t>Somewhat cleaner/less noisy output than easy_install</a:t>
            </a:r>
          </a:p>
          <a:p>
            <a:pPr indent="-330200" lvl="1" marL="863600" marR="0" rtl="0" algn="l">
              <a:lnSpc>
                <a:spcPct val="100000"/>
              </a:lnSpc>
              <a:spcBef>
                <a:spcPts val="620"/>
              </a:spcBef>
              <a:spcAft>
                <a:spcPts val="0"/>
              </a:spcAft>
              <a:buClr>
                <a:schemeClr val="dk1"/>
              </a:buClr>
              <a:buSzPct val="45000"/>
              <a:buFont typeface="Noto Symbol"/>
              <a:buChar char="●"/>
            </a:pPr>
            <a:r>
              <a:rPr b="0" baseline="0" i="0" lang="en-US" sz="3100" u="none" cap="none" strike="noStrike">
                <a:solidFill>
                  <a:schemeClr val="dk1"/>
                </a:solidFill>
                <a:latin typeface="Calibri"/>
                <a:ea typeface="Calibri"/>
                <a:cs typeface="Calibri"/>
                <a:sym typeface="Calibri"/>
              </a:rPr>
              <a:t>Support for installation from more VCSs</a:t>
            </a:r>
          </a:p>
          <a:p>
            <a:pPr indent="-330200" lvl="1" marL="863600" marR="0" rtl="0" algn="l">
              <a:lnSpc>
                <a:spcPct val="100000"/>
              </a:lnSpc>
              <a:spcBef>
                <a:spcPts val="620"/>
              </a:spcBef>
              <a:spcAft>
                <a:spcPts val="0"/>
              </a:spcAft>
              <a:buClr>
                <a:schemeClr val="dk1"/>
              </a:buClr>
              <a:buSzPct val="45000"/>
              <a:buFont typeface="Noto Symbol"/>
              <a:buChar char="●"/>
            </a:pPr>
            <a:r>
              <a:rPr b="0" baseline="0" i="0" lang="en-US" sz="3100" u="none" cap="none" strike="noStrike">
                <a:solidFill>
                  <a:schemeClr val="dk1"/>
                </a:solidFill>
                <a:latin typeface="Calibri"/>
                <a:ea typeface="Calibri"/>
                <a:cs typeface="Calibri"/>
                <a:sym typeface="Calibri"/>
              </a:rPr>
              <a:t>Now also the only officially support installer for Python</a:t>
            </a:r>
          </a:p>
          <a:p>
            <a:pPr indent="-330200" lvl="0" marL="431800" marR="0" rtl="0" algn="l">
              <a:lnSpc>
                <a:spcPct val="100000"/>
              </a:lnSpc>
              <a:spcBef>
                <a:spcPts val="700"/>
              </a:spcBef>
              <a:spcAft>
                <a:spcPts val="0"/>
              </a:spcAft>
              <a:buClr>
                <a:schemeClr val="dk1"/>
              </a:buClr>
              <a:buSzPct val="45000"/>
              <a:buFont typeface="Noto Symbol"/>
              <a:buChar char="●"/>
            </a:pPr>
            <a:r>
              <a:rPr b="0" baseline="0" i="0" lang="en-US" sz="3500" u="none" cap="none" strike="noStrike">
                <a:solidFill>
                  <a:schemeClr val="dk1"/>
                </a:solidFill>
                <a:latin typeface="Calibri"/>
                <a:ea typeface="Calibri"/>
                <a:cs typeface="Calibri"/>
                <a:sym typeface="Calibri"/>
              </a:rPr>
              <a:t>Again, just an installer—projects must still be built with distutils/setuptools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Tumult</a:t>
            </a:r>
          </a:p>
        </p:txBody>
      </p:sp>
      <p:sp>
        <p:nvSpPr>
          <p:cNvPr id="201" name="Shape 201"/>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Distribute</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Was a fork of setuptools created out of frustration/uncooperativeness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For a time was more popular than setuptools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At PyCon NA 2013 finally agreed to merge back into setuptools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Now setuptools is endorsed as the de facto standard—use setuptools, even over plain distutils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s/distribute/distutils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Outline</a:t>
            </a:r>
          </a:p>
        </p:txBody>
      </p:sp>
      <p:sp>
        <p:nvSpPr>
          <p:cNvPr id="92" name="Shape 92"/>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Some terminology</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Why?</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A brief history of… (a.k.a. why Python packaging is confusing)</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How to (with hands on)</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Versioning and making releases / uploading to PyPI (more hands on)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More tumult</a:t>
            </a:r>
          </a:p>
        </p:txBody>
      </p:sp>
      <p:sp>
        <p:nvSpPr>
          <p:cNvPr id="207" name="Shape 207"/>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Distutils2 a.k.a. “packaging” (confusingly)</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Failed effort to replace distutils, setuptools, distribute, easy_install, pip entirely</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Didn’t seek enough community feedback</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Design was somewhat ad-hoc, not standard-driven</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Had some good ideas but didn’t learn from past mistakes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Other Python packaging projects</a:t>
            </a:r>
          </a:p>
        </p:txBody>
      </p:sp>
      <p:sp>
        <p:nvSpPr>
          <p:cNvPr id="213" name="Shape 213"/>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d2to1</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Bento</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numpy.distutils</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(Anything I’m forgetting that people use…?)</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All of the above are still based around or at least compatible with setuptools and the user interface presented by ./setup.py command</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503237" y="346075"/>
            <a:ext cx="9070974" cy="1171575"/>
          </a:xfrm>
          <a:prstGeom prst="rect">
            <a:avLst/>
          </a:prstGeom>
          <a:noFill/>
          <a:ln>
            <a:noFill/>
          </a:ln>
        </p:spPr>
        <p:txBody>
          <a:bodyPr anchorCtr="0" anchor="ctr" bIns="50375" lIns="100775" rIns="100775" tIns="38800">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Summary</a:t>
            </a:r>
          </a:p>
        </p:txBody>
      </p:sp>
      <p:sp>
        <p:nvSpPr>
          <p:cNvPr id="219" name="Shape 219"/>
          <p:cNvSpPr txBox="1"/>
          <p:nvPr>
            <p:ph idx="1" type="body"/>
          </p:nvPr>
        </p:nvSpPr>
        <p:spPr>
          <a:xfrm>
            <a:off x="503237" y="1768475"/>
            <a:ext cx="9070974" cy="5443537"/>
          </a:xfrm>
          <a:prstGeom prst="rect">
            <a:avLst/>
          </a:prstGeom>
          <a:noFill/>
          <a:ln>
            <a:noFill/>
          </a:ln>
        </p:spPr>
        <p:txBody>
          <a:bodyPr anchorCtr="0" anchor="t" bIns="50375" lIns="100775" rIns="100775" tIns="50375">
            <a:noAutofit/>
          </a:bodyPr>
          <a:lstStyle/>
          <a:p>
            <a:pPr indent="-330200" lvl="0" marL="431800" marR="0" rtl="0" algn="l">
              <a:lnSpc>
                <a:spcPct val="100000"/>
              </a:lnSpc>
              <a:spcBef>
                <a:spcPts val="0"/>
              </a:spcBef>
              <a:spcAft>
                <a:spcPts val="0"/>
              </a:spcAft>
              <a:buClr>
                <a:schemeClr val="dk1"/>
              </a:buClr>
              <a:buSzPct val="45000"/>
              <a:buFont typeface="Noto Symbol"/>
              <a:buChar char="●"/>
            </a:pPr>
            <a:r>
              <a:rPr b="0" baseline="0" i="0" lang="en-US" sz="3500" u="none" cap="none" strike="noStrike">
                <a:solidFill>
                  <a:schemeClr val="dk1"/>
                </a:solidFill>
                <a:latin typeface="Calibri"/>
                <a:ea typeface="Calibri"/>
                <a:cs typeface="Calibri"/>
                <a:sym typeface="Calibri"/>
              </a:rPr>
              <a:t>Python build / packaging</a:t>
            </a:r>
          </a:p>
          <a:p>
            <a:pPr indent="-330200" lvl="1" marL="863600" marR="0" rtl="0" algn="l">
              <a:lnSpc>
                <a:spcPct val="100000"/>
              </a:lnSpc>
              <a:spcBef>
                <a:spcPts val="620"/>
              </a:spcBef>
              <a:spcAft>
                <a:spcPts val="0"/>
              </a:spcAft>
              <a:buClr>
                <a:schemeClr val="dk1"/>
              </a:buClr>
              <a:buSzPct val="45000"/>
              <a:buFont typeface="Noto Symbol"/>
              <a:buChar char="●"/>
            </a:pPr>
            <a:r>
              <a:rPr b="0" baseline="0" i="0" lang="en-US" sz="3100" u="none" cap="none" strike="noStrike">
                <a:solidFill>
                  <a:schemeClr val="dk1"/>
                </a:solidFill>
                <a:latin typeface="Calibri"/>
                <a:ea typeface="Calibri"/>
                <a:cs typeface="Calibri"/>
                <a:sym typeface="Calibri"/>
              </a:rPr>
              <a:t>Use setuptools</a:t>
            </a:r>
          </a:p>
          <a:p>
            <a:pPr indent="-330200" lvl="0" marL="431800" marR="0" rtl="0" algn="l">
              <a:lnSpc>
                <a:spcPct val="100000"/>
              </a:lnSpc>
              <a:spcBef>
                <a:spcPts val="700"/>
              </a:spcBef>
              <a:spcAft>
                <a:spcPts val="0"/>
              </a:spcAft>
              <a:buClr>
                <a:schemeClr val="dk1"/>
              </a:buClr>
              <a:buSzPct val="45000"/>
              <a:buFont typeface="Noto Symbol"/>
              <a:buChar char="●"/>
            </a:pPr>
            <a:r>
              <a:rPr b="0" baseline="0" i="0" lang="en-US" sz="3500" u="none" cap="none" strike="noStrike">
                <a:solidFill>
                  <a:schemeClr val="dk1"/>
                </a:solidFill>
                <a:latin typeface="Calibri"/>
                <a:ea typeface="Calibri"/>
                <a:cs typeface="Calibri"/>
                <a:sym typeface="Calibri"/>
              </a:rPr>
              <a:t>Python distribution installers</a:t>
            </a:r>
          </a:p>
          <a:p>
            <a:pPr indent="-330200" lvl="1" marL="863600" marR="0" rtl="0" algn="l">
              <a:lnSpc>
                <a:spcPct val="100000"/>
              </a:lnSpc>
              <a:spcBef>
                <a:spcPts val="620"/>
              </a:spcBef>
              <a:spcAft>
                <a:spcPts val="0"/>
              </a:spcAft>
              <a:buClr>
                <a:schemeClr val="dk1"/>
              </a:buClr>
              <a:buSzPct val="45000"/>
              <a:buFont typeface="Noto Symbol"/>
              <a:buChar char="●"/>
            </a:pPr>
            <a:r>
              <a:rPr b="0" baseline="0" i="0" lang="en-US" sz="3100" u="none" cap="none" strike="noStrike">
                <a:solidFill>
                  <a:schemeClr val="dk1"/>
                </a:solidFill>
                <a:latin typeface="Calibri"/>
                <a:ea typeface="Calibri"/>
                <a:cs typeface="Calibri"/>
                <a:sym typeface="Calibri"/>
              </a:rPr>
              <a:t>Use pip, except when installing from source code repository/developing</a:t>
            </a:r>
          </a:p>
          <a:p>
            <a:pPr indent="-327025" lvl="2" marL="1304925" marR="0" rtl="0" algn="l">
              <a:lnSpc>
                <a:spcPct val="100000"/>
              </a:lnSpc>
              <a:spcBef>
                <a:spcPts val="520"/>
              </a:spcBef>
              <a:spcAft>
                <a:spcPts val="0"/>
              </a:spcAft>
              <a:buClr>
                <a:schemeClr val="dk1"/>
              </a:buClr>
              <a:buSzPct val="45000"/>
              <a:buFont typeface="Noto Symbol"/>
              <a:buChar char="●"/>
            </a:pPr>
            <a:r>
              <a:rPr b="0" baseline="0" i="0" lang="en-US" sz="2600" u="none" cap="none" strike="noStrike">
                <a:solidFill>
                  <a:schemeClr val="dk1"/>
                </a:solidFill>
                <a:latin typeface="Calibri"/>
                <a:ea typeface="Calibri"/>
                <a:cs typeface="Calibri"/>
                <a:sym typeface="Calibri"/>
              </a:rPr>
              <a:t>Even then, using pip isn’t a bad idea—won’t do egg install</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How to</a:t>
            </a:r>
          </a:p>
        </p:txBody>
      </p:sp>
      <p:sp>
        <p:nvSpPr>
          <p:cNvPr id="226" name="Shape 226"/>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In Python, “packaging” mostly means putting your code in a directory, and putting a (working) setup.py script at the root of that directory</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Useful for:</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Single Python modules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Singe Python packages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Stand-alone executable scripts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Combinations of all of the above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How to (cont.)</a:t>
            </a:r>
          </a:p>
        </p:txBody>
      </p:sp>
      <p:sp>
        <p:nvSpPr>
          <p:cNvPr id="232" name="Shape 232"/>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When putting code together in a distribution, it is also good to include</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A license</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A readme file</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Possibly a changelog or other history</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Documentation</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Tests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Sometimes copies of third-party software—”vendoring”</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Start by making a directory for your distribution</a:t>
            </a:r>
          </a:p>
        </p:txBody>
      </p:sp>
      <p:sp>
        <p:nvSpPr>
          <p:cNvPr id="238" name="Shape 238"/>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Yes, even if it’s a single Python module, because we’re going to add a setup.py, so now there will be two files that need to be grouped together</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Even if you just have a bunch of one-off scripts, group them into a single directory and make a single setup.py for all of them (a la astropy-tools)</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May want to make into a VCS repo one day</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Make a directory</a:t>
            </a:r>
          </a:p>
        </p:txBody>
      </p:sp>
      <p:sp>
        <p:nvSpPr>
          <p:cNvPr id="244" name="Shape 244"/>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155575" lvl="0" marL="377825" marR="0" rtl="0" algn="l">
              <a:lnSpc>
                <a:spcPct val="100000"/>
              </a:lnSpc>
              <a:spcBef>
                <a:spcPts val="0"/>
              </a:spcBef>
              <a:spcAft>
                <a:spcPts val="0"/>
              </a:spcAft>
              <a:buClr>
                <a:schemeClr val="dk1"/>
              </a:buClr>
              <a:buFont typeface="Arial"/>
              <a:buNone/>
            </a:pPr>
            <a:r>
              <a:t/>
            </a:r>
            <a:endParaRPr b="0" baseline="0" i="0" sz="3500" u="none" cap="none" strike="noStrike">
              <a:solidFill>
                <a:schemeClr val="dk1"/>
              </a:solidFill>
              <a:latin typeface="Calibri"/>
              <a:ea typeface="Calibri"/>
              <a:cs typeface="Calibri"/>
              <a:sym typeface="Calibri"/>
            </a:endParaRPr>
          </a:p>
          <a:p>
            <a:pPr indent="-155575" lvl="0" marL="377825" marR="0" rtl="0" algn="l">
              <a:lnSpc>
                <a:spcPct val="100000"/>
              </a:lnSpc>
              <a:spcBef>
                <a:spcPts val="700"/>
              </a:spcBef>
              <a:spcAft>
                <a:spcPts val="0"/>
              </a:spcAft>
              <a:buClr>
                <a:schemeClr val="dk1"/>
              </a:buClr>
              <a:buFont typeface="Arial"/>
              <a:buNone/>
            </a:pPr>
            <a:r>
              <a:t/>
            </a:r>
            <a:endParaRPr b="0" baseline="0" i="0" sz="3500" u="none" cap="none" strike="noStrike">
              <a:solidFill>
                <a:schemeClr val="dk1"/>
              </a:solidFill>
              <a:latin typeface="Calibri"/>
              <a:ea typeface="Calibri"/>
              <a:cs typeface="Calibri"/>
              <a:sym typeface="Calibri"/>
            </a:endParaRPr>
          </a:p>
          <a:p>
            <a:pPr indent="-155575" lvl="0" marL="377825" marR="0" rtl="0" algn="l">
              <a:lnSpc>
                <a:spcPct val="100000"/>
              </a:lnSpc>
              <a:spcBef>
                <a:spcPts val="700"/>
              </a:spcBef>
              <a:spcAft>
                <a:spcPts val="0"/>
              </a:spcAft>
              <a:buClr>
                <a:schemeClr val="dk1"/>
              </a:buClr>
              <a:buFont typeface="Arial"/>
              <a:buNone/>
            </a:pPr>
            <a:r>
              <a:t/>
            </a:r>
            <a:endParaRPr b="0" baseline="0" i="0" sz="3500" u="none" cap="none" strike="noStrike">
              <a:solidFill>
                <a:schemeClr val="dk1"/>
              </a:solidFill>
              <a:latin typeface="Calibri"/>
              <a:ea typeface="Calibri"/>
              <a:cs typeface="Calibri"/>
              <a:sym typeface="Calibri"/>
            </a:endParaRP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Droid Sans Mono"/>
                <a:ea typeface="Droid Sans Mono"/>
                <a:cs typeface="Droid Sans Mono"/>
                <a:sym typeface="Droid Sans Mono"/>
              </a:rPr>
              <a:t>$ mkdir ~/name-of-your-project</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Droid Sans Mono"/>
                <a:ea typeface="Droid Sans Mono"/>
                <a:cs typeface="Droid Sans Mono"/>
                <a:sym typeface="Droid Sans Mono"/>
              </a:rPr>
              <a:t>$ cd ~/name-of-your-project</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Make an empty setup.py in the directory, set it executable</a:t>
            </a:r>
          </a:p>
        </p:txBody>
      </p:sp>
      <p:sp>
        <p:nvSpPr>
          <p:cNvPr id="250" name="Shape 250"/>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0" lvl="0" marL="0" marR="0" rtl="0" algn="l">
              <a:lnSpc>
                <a:spcPct val="100000"/>
              </a:lnSpc>
              <a:spcBef>
                <a:spcPts val="0"/>
              </a:spcBef>
              <a:spcAft>
                <a:spcPts val="0"/>
              </a:spcAft>
              <a:buClr>
                <a:schemeClr val="dk1"/>
              </a:buClr>
              <a:buFont typeface="Calibri"/>
              <a:buNone/>
            </a:pPr>
            <a:r>
              <a:t/>
            </a:r>
            <a:endParaRPr b="0" baseline="0" i="0" sz="3500" u="none" cap="none" strike="noStrike">
              <a:solidFill>
                <a:schemeClr val="dk1"/>
              </a:solidFill>
              <a:latin typeface="Calibri"/>
              <a:ea typeface="Calibri"/>
              <a:cs typeface="Calibri"/>
              <a:sym typeface="Calibri"/>
            </a:endParaRPr>
          </a:p>
          <a:p>
            <a:pPr indent="0" lvl="0" marL="0" marR="0" rtl="0" algn="l">
              <a:lnSpc>
                <a:spcPct val="100000"/>
              </a:lnSpc>
              <a:spcBef>
                <a:spcPts val="700"/>
              </a:spcBef>
              <a:spcAft>
                <a:spcPts val="0"/>
              </a:spcAft>
              <a:buClr>
                <a:schemeClr val="dk1"/>
              </a:buClr>
              <a:buFont typeface="Calibri"/>
              <a:buNone/>
            </a:pPr>
            <a:r>
              <a:t/>
            </a:r>
            <a:endParaRPr b="0" baseline="0" i="0" sz="3500" u="none" cap="none" strike="noStrike">
              <a:solidFill>
                <a:schemeClr val="dk1"/>
              </a:solidFill>
              <a:latin typeface="Calibri"/>
              <a:ea typeface="Calibri"/>
              <a:cs typeface="Calibri"/>
              <a:sym typeface="Calibri"/>
            </a:endParaRPr>
          </a:p>
          <a:p>
            <a:pPr indent="0" lvl="0" marL="0"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Droid Sans Mono"/>
                <a:ea typeface="Droid Sans Mono"/>
                <a:cs typeface="Droid Sans Mono"/>
                <a:sym typeface="Droid Sans Mono"/>
              </a:rPr>
              <a:t>$ touch setup.py</a:t>
            </a:r>
          </a:p>
          <a:p>
            <a:pPr indent="0" lvl="0" marL="0"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Droid Sans Mono"/>
                <a:ea typeface="Droid Sans Mono"/>
                <a:cs typeface="Droid Sans Mono"/>
                <a:sym typeface="Droid Sans Mono"/>
              </a:rPr>
              <a:t>$ chmod +x setup.py</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Makes it clear that this a </a:t>
            </a:r>
            <a:r>
              <a:rPr b="0" baseline="0" i="1" lang="en-US" sz="3100" u="none" cap="none" strike="noStrike">
                <a:solidFill>
                  <a:schemeClr val="dk1"/>
                </a:solidFill>
                <a:latin typeface="Calibri"/>
                <a:ea typeface="Calibri"/>
                <a:cs typeface="Calibri"/>
                <a:sym typeface="Calibri"/>
              </a:rPr>
              <a:t>script</a:t>
            </a:r>
            <a:r>
              <a:rPr b="0" baseline="0" i="0" lang="en-US" sz="3100" u="none" cap="none" strike="noStrike">
                <a:solidFill>
                  <a:schemeClr val="dk1"/>
                </a:solidFill>
                <a:latin typeface="Calibri"/>
                <a:ea typeface="Calibri"/>
                <a:cs typeface="Calibri"/>
                <a:sym typeface="Calibri"/>
              </a:rPr>
              <a:t>, not an importable module</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Convenient—allows `./setup.py`</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Bare minimum setup.py</a:t>
            </a:r>
          </a:p>
        </p:txBody>
      </p:sp>
      <p:sp>
        <p:nvSpPr>
          <p:cNvPr id="256" name="Shape 256"/>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Open setup.py in your favorite editor and add:</a:t>
            </a:r>
          </a:p>
          <a:p>
            <a:pPr indent="-7937" lvl="1" marL="503237" marR="0" rtl="0" algn="l">
              <a:lnSpc>
                <a:spcPct val="100000"/>
              </a:lnSpc>
              <a:spcBef>
                <a:spcPts val="620"/>
              </a:spcBef>
              <a:spcAft>
                <a:spcPts val="0"/>
              </a:spcAft>
              <a:buClr>
                <a:schemeClr val="dk1"/>
              </a:buClr>
              <a:buFont typeface="Calibri"/>
              <a:buNone/>
            </a:pPr>
            <a:r>
              <a:t/>
            </a:r>
            <a:endParaRPr b="0" baseline="0" i="0" sz="3100" u="none" cap="none" strike="noStrike">
              <a:solidFill>
                <a:schemeClr val="dk1"/>
              </a:solidFill>
              <a:latin typeface="Calibri"/>
              <a:ea typeface="Calibri"/>
              <a:cs typeface="Calibri"/>
              <a:sym typeface="Calibri"/>
            </a:endParaRPr>
          </a:p>
          <a:p>
            <a:pPr indent="-7937" lvl="1" marL="503237" marR="0" rtl="0" algn="l">
              <a:lnSpc>
                <a:spcPct val="100000"/>
              </a:lnSpc>
              <a:spcBef>
                <a:spcPts val="620"/>
              </a:spcBef>
              <a:spcAft>
                <a:spcPts val="0"/>
              </a:spcAft>
              <a:buClr>
                <a:schemeClr val="dk1"/>
              </a:buClr>
              <a:buSzPct val="25000"/>
              <a:buFont typeface="Droid Sans Mono"/>
              <a:buNone/>
            </a:pPr>
            <a:r>
              <a:rPr b="0" baseline="0" i="0" lang="en-US" sz="3100" u="none" cap="none" strike="noStrike">
                <a:solidFill>
                  <a:schemeClr val="dk1"/>
                </a:solidFill>
                <a:latin typeface="Droid Sans Mono"/>
                <a:ea typeface="Droid Sans Mono"/>
                <a:cs typeface="Droid Sans Mono"/>
                <a:sym typeface="Droid Sans Mono"/>
              </a:rPr>
              <a:t>#!/usr/bin/env python</a:t>
            </a:r>
          </a:p>
          <a:p>
            <a:pPr indent="-7937" lvl="1" marL="503237" marR="0" rtl="0" algn="l">
              <a:lnSpc>
                <a:spcPct val="100000"/>
              </a:lnSpc>
              <a:spcBef>
                <a:spcPts val="620"/>
              </a:spcBef>
              <a:spcAft>
                <a:spcPts val="0"/>
              </a:spcAft>
              <a:buClr>
                <a:schemeClr val="dk1"/>
              </a:buClr>
              <a:buFont typeface="Calibri"/>
              <a:buNone/>
            </a:pPr>
            <a:r>
              <a:t/>
            </a:r>
            <a:endParaRPr b="0" baseline="0" i="0" sz="3100" u="none" cap="none" strike="noStrike">
              <a:solidFill>
                <a:schemeClr val="dk1"/>
              </a:solidFill>
              <a:latin typeface="Droid Sans Mono"/>
              <a:ea typeface="Droid Sans Mono"/>
              <a:cs typeface="Droid Sans Mono"/>
              <a:sym typeface="Droid Sans Mono"/>
            </a:endParaRPr>
          </a:p>
          <a:p>
            <a:pPr indent="-7937" lvl="1" marL="503237" marR="0" rtl="0" algn="l">
              <a:lnSpc>
                <a:spcPct val="100000"/>
              </a:lnSpc>
              <a:spcBef>
                <a:spcPts val="620"/>
              </a:spcBef>
              <a:spcAft>
                <a:spcPts val="0"/>
              </a:spcAft>
              <a:buClr>
                <a:schemeClr val="dk1"/>
              </a:buClr>
              <a:buSzPct val="25000"/>
              <a:buFont typeface="Droid Sans Mono"/>
              <a:buNone/>
            </a:pPr>
            <a:r>
              <a:rPr b="0" baseline="0" i="0" lang="en-US" sz="3100" u="none" cap="none" strike="noStrike">
                <a:solidFill>
                  <a:schemeClr val="dk1"/>
                </a:solidFill>
                <a:latin typeface="Droid Sans Mono"/>
                <a:ea typeface="Droid Sans Mono"/>
                <a:cs typeface="Droid Sans Mono"/>
                <a:sym typeface="Droid Sans Mono"/>
              </a:rPr>
              <a:t>from setuptools import setup</a:t>
            </a:r>
          </a:p>
          <a:p>
            <a:pPr indent="-7937" lvl="1" marL="503237" marR="0" rtl="0" algn="l">
              <a:lnSpc>
                <a:spcPct val="100000"/>
              </a:lnSpc>
              <a:spcBef>
                <a:spcPts val="620"/>
              </a:spcBef>
              <a:spcAft>
                <a:spcPts val="0"/>
              </a:spcAft>
              <a:buClr>
                <a:schemeClr val="dk1"/>
              </a:buClr>
              <a:buFont typeface="Calibri"/>
              <a:buNone/>
            </a:pPr>
            <a:r>
              <a:t/>
            </a:r>
            <a:endParaRPr b="0" baseline="0" i="0" sz="3100" u="none" cap="none" strike="noStrike">
              <a:solidFill>
                <a:schemeClr val="dk1"/>
              </a:solidFill>
              <a:latin typeface="Droid Sans Mono"/>
              <a:ea typeface="Droid Sans Mono"/>
              <a:cs typeface="Droid Sans Mono"/>
              <a:sym typeface="Droid Sans Mono"/>
            </a:endParaRPr>
          </a:p>
          <a:p>
            <a:pPr indent="-7937" lvl="1" marL="503237" marR="0" rtl="0" algn="l">
              <a:lnSpc>
                <a:spcPct val="100000"/>
              </a:lnSpc>
              <a:spcBef>
                <a:spcPts val="620"/>
              </a:spcBef>
              <a:spcAft>
                <a:spcPts val="0"/>
              </a:spcAft>
              <a:buClr>
                <a:schemeClr val="dk1"/>
              </a:buClr>
              <a:buSzPct val="25000"/>
              <a:buFont typeface="Droid Sans Mono"/>
              <a:buNone/>
            </a:pPr>
            <a:r>
              <a:rPr b="0" baseline="0" i="0" lang="en-US" sz="3100" u="none" cap="none" strike="noStrike">
                <a:solidFill>
                  <a:schemeClr val="dk1"/>
                </a:solidFill>
                <a:latin typeface="Droid Sans Mono"/>
                <a:ea typeface="Droid Sans Mono"/>
                <a:cs typeface="Droid Sans Mono"/>
                <a:sym typeface="Droid Sans Mono"/>
              </a:rPr>
              <a:t>setup()</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Try it out</a:t>
            </a:r>
          </a:p>
        </p:txBody>
      </p:sp>
      <p:sp>
        <p:nvSpPr>
          <p:cNvPr id="262" name="Shape 262"/>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Droid Sans Mono"/>
                <a:ea typeface="Droid Sans Mono"/>
                <a:cs typeface="Droid Sans Mono"/>
                <a:sym typeface="Droid Sans Mono"/>
              </a:rPr>
              <a:t>setup()</a:t>
            </a:r>
            <a:r>
              <a:rPr b="0" baseline="0" i="0" lang="en-US" sz="3500" u="none" cap="none" strike="noStrike">
                <a:solidFill>
                  <a:schemeClr val="dk1"/>
                </a:solidFill>
                <a:latin typeface="Calibri"/>
                <a:ea typeface="Calibri"/>
                <a:cs typeface="Calibri"/>
                <a:sym typeface="Calibri"/>
              </a:rPr>
              <a:t> is like the main() function for our setup.py script—since we import it from setuptools it comes with most of the functionality we need already baked in:</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Try</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Droid Sans Mono"/>
                <a:ea typeface="Droid Sans Mono"/>
                <a:cs typeface="Droid Sans Mono"/>
                <a:sym typeface="Droid Sans Mono"/>
              </a:rPr>
              <a:t>$ ./setup.py --help</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Droid Sans Mono"/>
                <a:ea typeface="Droid Sans Mono"/>
                <a:cs typeface="Droid Sans Mono"/>
                <a:sym typeface="Droid Sans Mono"/>
              </a:rPr>
              <a:t>$ ./setup.py --help-commands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Droid Sans Mono"/>
                <a:ea typeface="Droid Sans Mono"/>
                <a:cs typeface="Droid Sans Mono"/>
                <a:sym typeface="Droid Sans Mono"/>
              </a:rPr>
              <a:t>$ ./setup.py --name</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Droid Sans Mono"/>
                <a:ea typeface="Droid Sans Mono"/>
                <a:cs typeface="Droid Sans Mono"/>
                <a:sym typeface="Droid Sans Mono"/>
              </a:rPr>
              <a:t>$ ./setup.py --version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503237" y="301625"/>
            <a:ext cx="9070974" cy="1262062"/>
          </a:xfrm>
          <a:prstGeom prst="rect">
            <a:avLst/>
          </a:prstGeom>
          <a:noFill/>
          <a:ln>
            <a:noFill/>
          </a:ln>
        </p:spPr>
        <p:txBody>
          <a:bodyPr anchorCtr="0" anchor="ctr" bIns="50375" lIns="100775" rIns="100775" tIns="38800">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Some terms...</a:t>
            </a:r>
          </a:p>
        </p:txBody>
      </p:sp>
      <p:sp>
        <p:nvSpPr>
          <p:cNvPr id="98" name="Shape 98"/>
          <p:cNvSpPr txBox="1"/>
          <p:nvPr>
            <p:ph idx="1" type="body"/>
          </p:nvPr>
        </p:nvSpPr>
        <p:spPr>
          <a:xfrm>
            <a:off x="503237" y="1768475"/>
            <a:ext cx="9070974" cy="5121275"/>
          </a:xfrm>
          <a:prstGeom prst="rect">
            <a:avLst/>
          </a:prstGeom>
          <a:noFill/>
          <a:ln>
            <a:noFill/>
          </a:ln>
        </p:spPr>
        <p:txBody>
          <a:bodyPr anchorCtr="0" anchor="t" bIns="50375" lIns="100775" rIns="100775" tIns="50375">
            <a:noAutofit/>
          </a:bodyPr>
          <a:lstStyle/>
          <a:p>
            <a:pPr indent="-330200" lvl="0" marL="431800" marR="0" rtl="0" algn="l">
              <a:lnSpc>
                <a:spcPct val="90000"/>
              </a:lnSpc>
              <a:spcBef>
                <a:spcPts val="0"/>
              </a:spcBef>
              <a:spcAft>
                <a:spcPts val="0"/>
              </a:spcAft>
              <a:buClr>
                <a:schemeClr val="dk1"/>
              </a:buClr>
              <a:buSzPct val="45000"/>
              <a:buFont typeface="Noto Symbol"/>
              <a:buChar char="●"/>
            </a:pPr>
            <a:r>
              <a:rPr b="0" baseline="0" i="0" lang="en-US" sz="3500" u="none" cap="none" strike="noStrike">
                <a:solidFill>
                  <a:schemeClr val="dk1"/>
                </a:solidFill>
                <a:latin typeface="Calibri"/>
                <a:ea typeface="Calibri"/>
                <a:cs typeface="Calibri"/>
                <a:sym typeface="Calibri"/>
              </a:rPr>
              <a:t>Software Packaging</a:t>
            </a:r>
          </a:p>
          <a:p>
            <a:pPr indent="-325437" lvl="1" marL="871537" marR="0" rtl="0" algn="l">
              <a:lnSpc>
                <a:spcPct val="90000"/>
              </a:lnSpc>
              <a:spcBef>
                <a:spcPts val="620"/>
              </a:spcBef>
              <a:spcAft>
                <a:spcPts val="0"/>
              </a:spcAft>
              <a:buClr>
                <a:schemeClr val="dk1"/>
              </a:buClr>
              <a:buSzPct val="45000"/>
              <a:buFont typeface="Noto Symbol"/>
              <a:buChar char="●"/>
            </a:pPr>
            <a:r>
              <a:rPr b="0" baseline="0" i="0" lang="en-US" sz="3100" u="none" cap="none" strike="noStrike">
                <a:solidFill>
                  <a:schemeClr val="dk1"/>
                </a:solidFill>
                <a:latin typeface="Calibri"/>
                <a:ea typeface="Calibri"/>
                <a:cs typeface="Calibri"/>
                <a:sym typeface="Calibri"/>
              </a:rPr>
              <a:t>Very broad term</a:t>
            </a:r>
          </a:p>
          <a:p>
            <a:pPr indent="-325437" lvl="1" marL="871537" marR="0" rtl="0" algn="l">
              <a:lnSpc>
                <a:spcPct val="90000"/>
              </a:lnSpc>
              <a:spcBef>
                <a:spcPts val="620"/>
              </a:spcBef>
              <a:spcAft>
                <a:spcPts val="0"/>
              </a:spcAft>
              <a:buClr>
                <a:schemeClr val="dk1"/>
              </a:buClr>
              <a:buSzPct val="45000"/>
              <a:buFont typeface="Noto Symbol"/>
              <a:buChar char="●"/>
            </a:pPr>
            <a:r>
              <a:rPr b="0" baseline="0" i="0" lang="en-US" sz="3100" u="none" cap="none" strike="noStrike">
                <a:solidFill>
                  <a:schemeClr val="dk1"/>
                </a:solidFill>
                <a:latin typeface="Calibri"/>
                <a:ea typeface="Calibri"/>
                <a:cs typeface="Calibri"/>
                <a:sym typeface="Calibri"/>
              </a:rPr>
              <a:t>Typically involves bundling a single piece of software (a program or library) such that a user can easily install it on their system in some standard way</a:t>
            </a:r>
          </a:p>
          <a:p>
            <a:pPr indent="-325437" lvl="1" marL="871537" marR="0" rtl="0" algn="l">
              <a:lnSpc>
                <a:spcPct val="90000"/>
              </a:lnSpc>
              <a:spcBef>
                <a:spcPts val="620"/>
              </a:spcBef>
              <a:spcAft>
                <a:spcPts val="0"/>
              </a:spcAft>
              <a:buClr>
                <a:schemeClr val="dk1"/>
              </a:buClr>
              <a:buSzPct val="45000"/>
              <a:buFont typeface="Noto Symbol"/>
              <a:buChar char="●"/>
            </a:pPr>
            <a:r>
              <a:rPr b="0" baseline="0" i="0" lang="en-US" sz="3100" u="none" cap="none" strike="noStrike">
                <a:solidFill>
                  <a:schemeClr val="dk1"/>
                </a:solidFill>
                <a:latin typeface="Calibri"/>
                <a:ea typeface="Calibri"/>
                <a:cs typeface="Calibri"/>
                <a:sym typeface="Calibri"/>
              </a:rPr>
              <a:t>Often also involves grouping together multiple pieces of software that depend on each other in such a way that the user can build a system of many disparate software packages that all work together (i.e. don’t have version conflicts)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First we need some actual code to install</a:t>
            </a:r>
          </a:p>
        </p:txBody>
      </p:sp>
      <p:sp>
        <p:nvSpPr>
          <p:cNvPr id="268" name="Shape 268"/>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Go to:</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sng" cap="none" strike="noStrike">
                <a:solidFill>
                  <a:schemeClr val="hlink"/>
                </a:solidFill>
                <a:latin typeface="Calibri"/>
                <a:ea typeface="Calibri"/>
                <a:cs typeface="Calibri"/>
                <a:sym typeface="Calibri"/>
                <a:hlinkClick r:id="rId3"/>
              </a:rPr>
              <a:t>https://github.com/embray/pyastro-packaging-tutorial</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Grab simcluster.py</a:t>
            </a:r>
          </a:p>
          <a:p>
            <a:pPr indent="-255587" lvl="2" marL="1258887" marR="0" rtl="0" algn="l">
              <a:lnSpc>
                <a:spcPct val="100000"/>
              </a:lnSpc>
              <a:spcBef>
                <a:spcPts val="520"/>
              </a:spcBef>
              <a:spcAft>
                <a:spcPts val="0"/>
              </a:spcAft>
              <a:buClr>
                <a:schemeClr val="dk1"/>
              </a:buClr>
              <a:buSzPct val="100000"/>
              <a:buFont typeface="Arial"/>
              <a:buChar char="•"/>
            </a:pPr>
            <a:r>
              <a:rPr b="0" baseline="0" i="0" lang="en-US" sz="2600" u="none" cap="none" strike="noStrike">
                <a:solidFill>
                  <a:schemeClr val="dk1"/>
                </a:solidFill>
                <a:latin typeface="Calibri"/>
                <a:ea typeface="Calibri"/>
                <a:cs typeface="Calibri"/>
                <a:sym typeface="Calibri"/>
              </a:rPr>
              <a:t>Make sure to use the “Raw” download</a:t>
            </a:r>
          </a:p>
          <a:p>
            <a:pPr indent="-255587" lvl="2" marL="1258887" marR="0" rtl="0" algn="l">
              <a:lnSpc>
                <a:spcPct val="100000"/>
              </a:lnSpc>
              <a:spcBef>
                <a:spcPts val="520"/>
              </a:spcBef>
              <a:spcAft>
                <a:spcPts val="0"/>
              </a:spcAft>
              <a:buClr>
                <a:schemeClr val="dk1"/>
              </a:buClr>
              <a:buSzPct val="100000"/>
              <a:buFont typeface="Arial"/>
              <a:buChar char="•"/>
            </a:pPr>
            <a:r>
              <a:rPr b="0" baseline="0" i="0" lang="en-US" sz="2600" u="none" cap="none" strike="noStrike">
                <a:solidFill>
                  <a:schemeClr val="dk1"/>
                </a:solidFill>
                <a:latin typeface="Calibri"/>
                <a:ea typeface="Calibri"/>
                <a:cs typeface="Calibri"/>
                <a:sym typeface="Calibri"/>
              </a:rPr>
              <a:t>Place this in the directory you made for this project</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Let’s add some bare minimum metadata to our setup</a:t>
            </a:r>
          </a:p>
        </p:txBody>
      </p:sp>
      <p:sp>
        <p:nvSpPr>
          <p:cNvPr id="274" name="Shape 274"/>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0" lvl="0" marL="0" marR="0" rtl="0" algn="l">
              <a:lnSpc>
                <a:spcPct val="100000"/>
              </a:lnSpc>
              <a:spcBef>
                <a:spcPts val="0"/>
              </a:spcBef>
              <a:spcAft>
                <a:spcPts val="0"/>
              </a:spcAft>
              <a:buClr>
                <a:schemeClr val="dk1"/>
              </a:buClr>
              <a:buFont typeface="Calibri"/>
              <a:buNone/>
            </a:pPr>
            <a:r>
              <a:t/>
            </a:r>
            <a:endParaRPr b="0" baseline="0" i="0" sz="3500" u="none" cap="none" strike="noStrike">
              <a:solidFill>
                <a:schemeClr val="dk1"/>
              </a:solidFill>
              <a:latin typeface="Calibri"/>
              <a:ea typeface="Calibri"/>
              <a:cs typeface="Calibri"/>
              <a:sym typeface="Calibri"/>
            </a:endParaRPr>
          </a:p>
          <a:p>
            <a:pPr indent="0" lvl="0" marL="0"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Metadata about our project / distribution is provided as arguments to the </a:t>
            </a:r>
            <a:r>
              <a:rPr b="0" baseline="0" i="0" lang="en-US" sz="3500" u="none" cap="none" strike="noStrike">
                <a:solidFill>
                  <a:schemeClr val="dk1"/>
                </a:solidFill>
                <a:latin typeface="Droid Sans Mono"/>
                <a:ea typeface="Droid Sans Mono"/>
                <a:cs typeface="Droid Sans Mono"/>
                <a:sym typeface="Droid Sans Mono"/>
              </a:rPr>
              <a:t>setup()</a:t>
            </a:r>
          </a:p>
          <a:p>
            <a:pPr indent="0" lvl="0" marL="0"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Most arguments are optional, and only show up as information PyPI (the Python Package Index née “The Cheese Shop”)</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Essential metadata</a:t>
            </a:r>
          </a:p>
        </p:txBody>
      </p:sp>
      <p:sp>
        <p:nvSpPr>
          <p:cNvPr id="280" name="Shape 280"/>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name: The name of your project—this is what people will use when they type `pip install your-project`</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Often the same as the name of the Python package/module included in this distribution, (ex: astropy)</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Doesn’t have to be though</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version: So that users (including yourself) can be sure you’re installing the right version</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Go ahead and put a name and version in your setup.py</a:t>
            </a:r>
          </a:p>
        </p:txBody>
      </p:sp>
      <p:sp>
        <p:nvSpPr>
          <p:cNvPr id="286" name="Shape 286"/>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Edit the setup.py and change it to read:</a:t>
            </a:r>
          </a:p>
          <a:p>
            <a:pPr indent="-377825" lvl="0" marL="377825" marR="0" rtl="0" algn="l">
              <a:lnSpc>
                <a:spcPct val="100000"/>
              </a:lnSpc>
              <a:spcBef>
                <a:spcPts val="700"/>
              </a:spcBef>
              <a:spcAft>
                <a:spcPts val="0"/>
              </a:spcAft>
              <a:buClr>
                <a:schemeClr val="dk1"/>
              </a:buClr>
              <a:buFont typeface="Calibri"/>
              <a:buNone/>
            </a:pPr>
            <a:r>
              <a:t/>
            </a:r>
            <a:endParaRPr b="0" baseline="0" i="0" sz="3500" u="none" cap="none" strike="noStrike">
              <a:solidFill>
                <a:schemeClr val="dk1"/>
              </a:solidFill>
              <a:latin typeface="Calibri"/>
              <a:ea typeface="Calibri"/>
              <a:cs typeface="Calibri"/>
              <a:sym typeface="Calibri"/>
            </a:endParaRPr>
          </a:p>
          <a:p>
            <a:pPr indent="-377825" lvl="0" marL="377825" marR="0" rtl="0" algn="l">
              <a:lnSpc>
                <a:spcPct val="100000"/>
              </a:lnSpc>
              <a:spcBef>
                <a:spcPts val="480"/>
              </a:spcBef>
              <a:spcAft>
                <a:spcPts val="0"/>
              </a:spcAft>
              <a:buClr>
                <a:schemeClr val="dk1"/>
              </a:buClr>
              <a:buSzPct val="25000"/>
              <a:buFont typeface="Droid Sans Mono"/>
              <a:buNone/>
            </a:pPr>
            <a:r>
              <a:rPr b="0" baseline="0" i="0" lang="en-US" sz="2400" u="none" cap="none" strike="noStrike">
                <a:solidFill>
                  <a:schemeClr val="dk1"/>
                </a:solidFill>
                <a:latin typeface="Droid Sans Mono"/>
                <a:ea typeface="Droid Sans Mono"/>
                <a:cs typeface="Droid Sans Mono"/>
                <a:sym typeface="Droid Sans Mono"/>
              </a:rPr>
              <a:t>#!/usr/bin/env python</a:t>
            </a:r>
          </a:p>
          <a:p>
            <a:pPr indent="-377825" lvl="0" marL="377825" marR="0" rtl="0" algn="l">
              <a:lnSpc>
                <a:spcPct val="100000"/>
              </a:lnSpc>
              <a:spcBef>
                <a:spcPts val="480"/>
              </a:spcBef>
              <a:spcAft>
                <a:spcPts val="0"/>
              </a:spcAft>
              <a:buClr>
                <a:schemeClr val="dk1"/>
              </a:buClr>
              <a:buFont typeface="Calibri"/>
              <a:buNone/>
            </a:pPr>
            <a:r>
              <a:t/>
            </a:r>
            <a:endParaRPr b="0" baseline="0" i="0" sz="2400" u="none" cap="none" strike="noStrike">
              <a:solidFill>
                <a:schemeClr val="dk1"/>
              </a:solidFill>
              <a:latin typeface="Droid Sans Mono"/>
              <a:ea typeface="Droid Sans Mono"/>
              <a:cs typeface="Droid Sans Mono"/>
              <a:sym typeface="Droid Sans Mono"/>
            </a:endParaRPr>
          </a:p>
          <a:p>
            <a:pPr indent="-377825" lvl="0" marL="377825" marR="0" rtl="0" algn="l">
              <a:lnSpc>
                <a:spcPct val="100000"/>
              </a:lnSpc>
              <a:spcBef>
                <a:spcPts val="480"/>
              </a:spcBef>
              <a:spcAft>
                <a:spcPts val="0"/>
              </a:spcAft>
              <a:buClr>
                <a:schemeClr val="dk1"/>
              </a:buClr>
              <a:buSzPct val="25000"/>
              <a:buFont typeface="Droid Sans Mono"/>
              <a:buNone/>
            </a:pPr>
            <a:r>
              <a:rPr b="0" baseline="0" i="0" lang="en-US" sz="2400" u="none" cap="none" strike="noStrike">
                <a:solidFill>
                  <a:schemeClr val="dk1"/>
                </a:solidFill>
                <a:latin typeface="Droid Sans Mono"/>
                <a:ea typeface="Droid Sans Mono"/>
                <a:cs typeface="Droid Sans Mono"/>
                <a:sym typeface="Droid Sans Mono"/>
              </a:rPr>
              <a:t>from setuptools import setup</a:t>
            </a:r>
          </a:p>
          <a:p>
            <a:pPr indent="-377825" lvl="0" marL="377825" marR="0" rtl="0" algn="l">
              <a:lnSpc>
                <a:spcPct val="100000"/>
              </a:lnSpc>
              <a:spcBef>
                <a:spcPts val="480"/>
              </a:spcBef>
              <a:spcAft>
                <a:spcPts val="0"/>
              </a:spcAft>
              <a:buClr>
                <a:schemeClr val="dk1"/>
              </a:buClr>
              <a:buFont typeface="Calibri"/>
              <a:buNone/>
            </a:pPr>
            <a:r>
              <a:t/>
            </a:r>
            <a:endParaRPr b="0" baseline="0" i="0" sz="2400" u="none" cap="none" strike="noStrike">
              <a:solidFill>
                <a:schemeClr val="dk1"/>
              </a:solidFill>
              <a:latin typeface="Droid Sans Mono"/>
              <a:ea typeface="Droid Sans Mono"/>
              <a:cs typeface="Droid Sans Mono"/>
              <a:sym typeface="Droid Sans Mono"/>
            </a:endParaRPr>
          </a:p>
          <a:p>
            <a:pPr indent="-377825" lvl="0" marL="377825" marR="0" rtl="0" algn="l">
              <a:lnSpc>
                <a:spcPct val="100000"/>
              </a:lnSpc>
              <a:spcBef>
                <a:spcPts val="480"/>
              </a:spcBef>
              <a:spcAft>
                <a:spcPts val="0"/>
              </a:spcAft>
              <a:buClr>
                <a:schemeClr val="dk1"/>
              </a:buClr>
              <a:buSzPct val="25000"/>
              <a:buFont typeface="Droid Sans Mono"/>
              <a:buNone/>
            </a:pPr>
            <a:r>
              <a:rPr b="0" baseline="0" i="0" lang="en-US" sz="2400" u="none" cap="none" strike="noStrike">
                <a:solidFill>
                  <a:schemeClr val="dk1"/>
                </a:solidFill>
                <a:latin typeface="Droid Sans Mono"/>
                <a:ea typeface="Droid Sans Mono"/>
                <a:cs typeface="Droid Sans Mono"/>
                <a:sym typeface="Droid Sans Mono"/>
              </a:rPr>
              <a:t>setup(</a:t>
            </a:r>
          </a:p>
          <a:p>
            <a:pPr indent="-377825" lvl="0" marL="377825" marR="0" rtl="0" algn="l">
              <a:lnSpc>
                <a:spcPct val="100000"/>
              </a:lnSpc>
              <a:spcBef>
                <a:spcPts val="480"/>
              </a:spcBef>
              <a:spcAft>
                <a:spcPts val="0"/>
              </a:spcAft>
              <a:buClr>
                <a:schemeClr val="dk1"/>
              </a:buClr>
              <a:buSzPct val="25000"/>
              <a:buFont typeface="Droid Sans Mono"/>
              <a:buNone/>
            </a:pPr>
            <a:r>
              <a:rPr b="0" baseline="0" i="0" lang="en-US" sz="2400" u="none" cap="none" strike="noStrike">
                <a:solidFill>
                  <a:schemeClr val="dk1"/>
                </a:solidFill>
                <a:latin typeface="Droid Sans Mono"/>
                <a:ea typeface="Droid Sans Mono"/>
                <a:cs typeface="Droid Sans Mono"/>
                <a:sym typeface="Droid Sans Mono"/>
              </a:rPr>
              <a:t>    name=‘MakeUpAUniqueName’,</a:t>
            </a:r>
          </a:p>
          <a:p>
            <a:pPr indent="-377825" lvl="0" marL="377825" marR="0" rtl="0" algn="l">
              <a:lnSpc>
                <a:spcPct val="100000"/>
              </a:lnSpc>
              <a:spcBef>
                <a:spcPts val="480"/>
              </a:spcBef>
              <a:spcAft>
                <a:spcPts val="0"/>
              </a:spcAft>
              <a:buClr>
                <a:schemeClr val="dk1"/>
              </a:buClr>
              <a:buSzPct val="25000"/>
              <a:buFont typeface="Droid Sans Mono"/>
              <a:buNone/>
            </a:pPr>
            <a:r>
              <a:rPr b="0" baseline="0" i="0" lang="en-US" sz="2400" u="none" cap="none" strike="noStrike">
                <a:solidFill>
                  <a:schemeClr val="dk1"/>
                </a:solidFill>
                <a:latin typeface="Droid Sans Mono"/>
                <a:ea typeface="Droid Sans Mono"/>
                <a:cs typeface="Droid Sans Mono"/>
                <a:sym typeface="Droid Sans Mono"/>
              </a:rPr>
              <a:t>    version=‘0.1’</a:t>
            </a:r>
          </a:p>
          <a:p>
            <a:pPr indent="-377825" lvl="0" marL="377825" marR="0" rtl="0" algn="l">
              <a:lnSpc>
                <a:spcPct val="100000"/>
              </a:lnSpc>
              <a:spcBef>
                <a:spcPts val="480"/>
              </a:spcBef>
              <a:spcAft>
                <a:spcPts val="0"/>
              </a:spcAft>
              <a:buClr>
                <a:schemeClr val="dk1"/>
              </a:buClr>
              <a:buSzPct val="25000"/>
              <a:buFont typeface="Droid Sans Mono"/>
              <a:buNone/>
            </a:pPr>
            <a:r>
              <a:rPr b="0" baseline="0" i="0" lang="en-US" sz="2400" u="none" cap="none" strike="noStrike">
                <a:solidFill>
                  <a:schemeClr val="dk1"/>
                </a:solidFill>
                <a:latin typeface="Droid Sans Mono"/>
                <a:ea typeface="Droid Sans Mono"/>
                <a:cs typeface="Droid Sans Mono"/>
                <a:sym typeface="Droid Sans Mono"/>
              </a:rPr>
              <a:t>)</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Now try</a:t>
            </a:r>
          </a:p>
        </p:txBody>
      </p:sp>
      <p:sp>
        <p:nvSpPr>
          <p:cNvPr id="292" name="Shape 292"/>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Droid Sans Mono"/>
                <a:ea typeface="Droid Sans Mono"/>
                <a:cs typeface="Droid Sans Mono"/>
                <a:sym typeface="Droid Sans Mono"/>
              </a:rPr>
              <a:t>$ ./setup.py --name</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Droid Sans Mono"/>
                <a:ea typeface="Droid Sans Mono"/>
                <a:cs typeface="Droid Sans Mono"/>
                <a:sym typeface="Droid Sans Mono"/>
              </a:rPr>
              <a:t>$ ./setup.py --version</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Now setuptools will know, for example, how to name a source tarball for your project, and what to register it under on PyPI, among other things</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Other metadata</a:t>
            </a:r>
          </a:p>
        </p:txBody>
      </p:sp>
      <p:sp>
        <p:nvSpPr>
          <p:cNvPr id="298" name="Shape 298"/>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There’s a bunch of other metadata we can add to our distributions—most of it is optional and will only show up on PyPI; examples include</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Author</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Author contact (e-mail address)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License</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Description</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“Classifiers”</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See </a:t>
            </a:r>
            <a:r>
              <a:rPr b="0" baseline="0" i="1" lang="en-US" sz="3500" u="none" cap="none" strike="noStrike">
                <a:solidFill>
                  <a:schemeClr val="dk1"/>
                </a:solidFill>
                <a:latin typeface="Calibri"/>
                <a:ea typeface="Calibri"/>
                <a:cs typeface="Calibri"/>
                <a:sym typeface="Calibri"/>
              </a:rPr>
              <a:t>distutils</a:t>
            </a:r>
            <a:r>
              <a:rPr b="0" baseline="0" i="0" lang="en-US" sz="3500" u="none" cap="none" strike="noStrike">
                <a:solidFill>
                  <a:schemeClr val="dk1"/>
                </a:solidFill>
                <a:latin typeface="Calibri"/>
                <a:ea typeface="Calibri"/>
                <a:cs typeface="Calibri"/>
                <a:sym typeface="Calibri"/>
              </a:rPr>
              <a:t> docs for more</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Now tell setup() what actual code is part of our distribution</a:t>
            </a:r>
          </a:p>
        </p:txBody>
      </p:sp>
      <p:sp>
        <p:nvSpPr>
          <p:cNvPr id="304" name="Shape 304"/>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setuptools does not automatically assume any Python files it finds in this directory are a part of your project that should be installed; we need to explicitly tell it what code is important</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We can list individual Python modules that are part of our distribution</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Or we can list entire packages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Also scripts (we’ll get to this)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Non-code data files (probably not today)</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Adding single modules</a:t>
            </a:r>
          </a:p>
        </p:txBody>
      </p:sp>
      <p:sp>
        <p:nvSpPr>
          <p:cNvPr id="310" name="Shape 310"/>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When distributing single Python modules, pass setup():</a:t>
            </a:r>
          </a:p>
          <a:p>
            <a:pPr indent="-7937" lvl="1" marL="503237" marR="0" rtl="0" algn="l">
              <a:lnSpc>
                <a:spcPct val="100000"/>
              </a:lnSpc>
              <a:spcBef>
                <a:spcPts val="720"/>
              </a:spcBef>
              <a:spcAft>
                <a:spcPts val="0"/>
              </a:spcAft>
              <a:buClr>
                <a:schemeClr val="dk1"/>
              </a:buClr>
              <a:buSzPct val="25000"/>
              <a:buFont typeface="Droid Sans Mono"/>
              <a:buNone/>
            </a:pPr>
            <a:r>
              <a:rPr b="0" baseline="0" i="0" lang="en-US" sz="3600" u="none" cap="none" strike="noStrike">
                <a:solidFill>
                  <a:schemeClr val="dk1"/>
                </a:solidFill>
                <a:latin typeface="Droid Sans Mono"/>
                <a:ea typeface="Droid Sans Mono"/>
                <a:cs typeface="Droid Sans Mono"/>
                <a:sym typeface="Droid Sans Mono"/>
              </a:rPr>
              <a:t>py_modules=[</a:t>
            </a:r>
          </a:p>
          <a:p>
            <a:pPr indent="-7937" lvl="1" marL="503237" marR="0" rtl="0" algn="l">
              <a:lnSpc>
                <a:spcPct val="100000"/>
              </a:lnSpc>
              <a:spcBef>
                <a:spcPts val="720"/>
              </a:spcBef>
              <a:spcAft>
                <a:spcPts val="0"/>
              </a:spcAft>
              <a:buClr>
                <a:schemeClr val="dk1"/>
              </a:buClr>
              <a:buSzPct val="25000"/>
              <a:buFont typeface="Droid Sans Mono"/>
              <a:buNone/>
            </a:pPr>
            <a:r>
              <a:rPr b="0" baseline="0" i="0" lang="en-US" sz="3600" u="none" cap="none" strike="noStrike">
                <a:solidFill>
                  <a:schemeClr val="dk1"/>
                </a:solidFill>
                <a:latin typeface="Droid Sans Mono"/>
                <a:ea typeface="Droid Sans Mono"/>
                <a:cs typeface="Droid Sans Mono"/>
                <a:sym typeface="Droid Sans Mono"/>
              </a:rPr>
              <a:t>    ‘name_of_module’,</a:t>
            </a:r>
          </a:p>
          <a:p>
            <a:pPr indent="-7937" lvl="1" marL="503237" marR="0" rtl="0" algn="l">
              <a:lnSpc>
                <a:spcPct val="100000"/>
              </a:lnSpc>
              <a:spcBef>
                <a:spcPts val="720"/>
              </a:spcBef>
              <a:spcAft>
                <a:spcPts val="0"/>
              </a:spcAft>
              <a:buClr>
                <a:schemeClr val="dk1"/>
              </a:buClr>
              <a:buSzPct val="25000"/>
              <a:buFont typeface="Droid Sans Mono"/>
              <a:buNone/>
            </a:pPr>
            <a:r>
              <a:rPr b="0" baseline="0" i="0" lang="en-US" sz="3600" u="none" cap="none" strike="noStrike">
                <a:solidFill>
                  <a:schemeClr val="dk1"/>
                </a:solidFill>
                <a:latin typeface="Droid Sans Mono"/>
                <a:ea typeface="Droid Sans Mono"/>
                <a:cs typeface="Droid Sans Mono"/>
                <a:sym typeface="Droid Sans Mono"/>
              </a:rPr>
              <a:t>    ‘another_module’</a:t>
            </a:r>
          </a:p>
          <a:p>
            <a:pPr indent="-7937" lvl="1" marL="503237" marR="0" rtl="0" algn="l">
              <a:lnSpc>
                <a:spcPct val="100000"/>
              </a:lnSpc>
              <a:spcBef>
                <a:spcPts val="720"/>
              </a:spcBef>
              <a:spcAft>
                <a:spcPts val="0"/>
              </a:spcAft>
              <a:buClr>
                <a:schemeClr val="dk1"/>
              </a:buClr>
              <a:buSzPct val="25000"/>
              <a:buFont typeface="Droid Sans Mono"/>
              <a:buNone/>
            </a:pPr>
            <a:r>
              <a:rPr b="0" baseline="0" i="0" lang="en-US" sz="3600" u="none" cap="none" strike="noStrike">
                <a:solidFill>
                  <a:schemeClr val="dk1"/>
                </a:solidFill>
                <a:latin typeface="Droid Sans Mono"/>
                <a:ea typeface="Droid Sans Mono"/>
                <a:cs typeface="Droid Sans Mono"/>
                <a:sym typeface="Droid Sans Mono"/>
              </a:rPr>
              <a:t>]</a:t>
            </a:r>
          </a:p>
          <a:p>
            <a:pPr indent="-7937" lvl="1" marL="503237" marR="0" rtl="0" algn="l">
              <a:lnSpc>
                <a:spcPct val="100000"/>
              </a:lnSpc>
              <a:spcBef>
                <a:spcPts val="720"/>
              </a:spcBef>
              <a:spcAft>
                <a:spcPts val="0"/>
              </a:spcAft>
              <a:buClr>
                <a:schemeClr val="dk1"/>
              </a:buClr>
              <a:buSzPct val="25000"/>
              <a:buFont typeface="Droid Sans Mono"/>
              <a:buNone/>
            </a:pPr>
            <a:r>
              <a:rPr b="0" baseline="0" i="0" lang="en-US" sz="3600" u="none" cap="none" strike="noStrike">
                <a:solidFill>
                  <a:schemeClr val="dk1"/>
                </a:solidFill>
                <a:latin typeface="Droid Sans Mono"/>
                <a:ea typeface="Droid Sans Mono"/>
                <a:cs typeface="Droid Sans Mono"/>
                <a:sym typeface="Droid Sans Mono"/>
              </a:rPr>
              <a:t># without the .py</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Adding packages</a:t>
            </a:r>
          </a:p>
        </p:txBody>
      </p:sp>
      <p:sp>
        <p:nvSpPr>
          <p:cNvPr id="316" name="Shape 316"/>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For adding one or more Python </a:t>
            </a:r>
            <a:r>
              <a:rPr b="0" baseline="0" i="1" lang="en-US" sz="3500" u="none" cap="none" strike="noStrike">
                <a:solidFill>
                  <a:schemeClr val="dk1"/>
                </a:solidFill>
                <a:latin typeface="Calibri"/>
                <a:ea typeface="Calibri"/>
                <a:cs typeface="Calibri"/>
                <a:sym typeface="Calibri"/>
              </a:rPr>
              <a:t>packages </a:t>
            </a:r>
            <a:r>
              <a:rPr b="0" baseline="0" i="0" lang="en-US" sz="3500" u="none" cap="none" strike="noStrike">
                <a:solidFill>
                  <a:schemeClr val="dk1"/>
                </a:solidFill>
                <a:latin typeface="Calibri"/>
                <a:ea typeface="Calibri"/>
                <a:cs typeface="Calibri"/>
                <a:sym typeface="Calibri"/>
              </a:rPr>
              <a:t>(directories containing multiple modules and __init__.py):</a:t>
            </a:r>
          </a:p>
          <a:p>
            <a:pPr indent="-7937" lvl="1" marL="503237" marR="0" rtl="0" algn="l">
              <a:lnSpc>
                <a:spcPct val="100000"/>
              </a:lnSpc>
              <a:spcBef>
                <a:spcPts val="560"/>
              </a:spcBef>
              <a:spcAft>
                <a:spcPts val="0"/>
              </a:spcAft>
              <a:buClr>
                <a:schemeClr val="dk1"/>
              </a:buClr>
              <a:buSzPct val="25000"/>
              <a:buFont typeface="Droid Sans Mono"/>
              <a:buNone/>
            </a:pPr>
            <a:r>
              <a:rPr b="0" baseline="0" i="0" lang="en-US" sz="2800" u="none" cap="none" strike="noStrike">
                <a:solidFill>
                  <a:schemeClr val="dk1"/>
                </a:solidFill>
                <a:latin typeface="Droid Sans Mono"/>
                <a:ea typeface="Droid Sans Mono"/>
                <a:cs typeface="Droid Sans Mono"/>
                <a:sym typeface="Droid Sans Mono"/>
              </a:rPr>
              <a:t>packages=[‘name_of_package’]</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Convenience:</a:t>
            </a:r>
          </a:p>
          <a:p>
            <a:pPr indent="-7937" lvl="1" marL="503237" marR="0" rtl="0" algn="l">
              <a:lnSpc>
                <a:spcPct val="100000"/>
              </a:lnSpc>
              <a:spcBef>
                <a:spcPts val="560"/>
              </a:spcBef>
              <a:spcAft>
                <a:spcPts val="0"/>
              </a:spcAft>
              <a:buClr>
                <a:schemeClr val="dk1"/>
              </a:buClr>
              <a:buSzPct val="25000"/>
              <a:buFont typeface="Droid Sans Mono"/>
              <a:buNone/>
            </a:pPr>
            <a:r>
              <a:rPr b="0" baseline="0" i="0" lang="en-US" sz="2800" u="none" cap="none" strike="noStrike">
                <a:solidFill>
                  <a:schemeClr val="dk1"/>
                </a:solidFill>
                <a:latin typeface="Droid Sans Mono"/>
                <a:ea typeface="Droid Sans Mono"/>
                <a:cs typeface="Droid Sans Mono"/>
                <a:sym typeface="Droid Sans Mono"/>
              </a:rPr>
              <a:t>from setuptools import find_packages</a:t>
            </a:r>
          </a:p>
          <a:p>
            <a:pPr indent="-7937" lvl="1" marL="503237" marR="0" rtl="0" algn="l">
              <a:lnSpc>
                <a:spcPct val="100000"/>
              </a:lnSpc>
              <a:spcBef>
                <a:spcPts val="560"/>
              </a:spcBef>
              <a:spcAft>
                <a:spcPts val="0"/>
              </a:spcAft>
              <a:buClr>
                <a:schemeClr val="dk1"/>
              </a:buClr>
              <a:buSzPct val="25000"/>
              <a:buFont typeface="Droid Sans Mono"/>
              <a:buNone/>
            </a:pPr>
            <a:r>
              <a:rPr b="0" baseline="0" i="0" lang="en-US" sz="2800" u="none" cap="none" strike="noStrike">
                <a:solidFill>
                  <a:schemeClr val="dk1"/>
                </a:solidFill>
                <a:latin typeface="Droid Sans Mono"/>
                <a:ea typeface="Droid Sans Mono"/>
                <a:cs typeface="Droid Sans Mono"/>
                <a:sym typeface="Droid Sans Mono"/>
              </a:rPr>
              <a:t>setup(…</a:t>
            </a:r>
          </a:p>
          <a:p>
            <a:pPr indent="-7937" lvl="1" marL="503237" marR="0" rtl="0" algn="l">
              <a:lnSpc>
                <a:spcPct val="100000"/>
              </a:lnSpc>
              <a:spcBef>
                <a:spcPts val="560"/>
              </a:spcBef>
              <a:spcAft>
                <a:spcPts val="0"/>
              </a:spcAft>
              <a:buClr>
                <a:schemeClr val="dk1"/>
              </a:buClr>
              <a:buSzPct val="25000"/>
              <a:buFont typeface="Droid Sans Mono"/>
              <a:buNone/>
            </a:pPr>
            <a:r>
              <a:rPr b="0" baseline="0" i="0" lang="en-US" sz="2800" u="none" cap="none" strike="noStrike">
                <a:solidFill>
                  <a:schemeClr val="dk1"/>
                </a:solidFill>
                <a:latin typeface="Droid Sans Mono"/>
                <a:ea typeface="Droid Sans Mono"/>
                <a:cs typeface="Droid Sans Mono"/>
                <a:sym typeface="Droid Sans Mono"/>
              </a:rPr>
              <a:t>	packages=find_packages()</a:t>
            </a:r>
          </a:p>
          <a:p>
            <a:pPr indent="-7937" lvl="1" marL="503237" marR="0" rtl="0" algn="l">
              <a:lnSpc>
                <a:spcPct val="100000"/>
              </a:lnSpc>
              <a:spcBef>
                <a:spcPts val="560"/>
              </a:spcBef>
              <a:spcAft>
                <a:spcPts val="0"/>
              </a:spcAft>
              <a:buClr>
                <a:schemeClr val="dk1"/>
              </a:buClr>
              <a:buSzPct val="25000"/>
              <a:buFont typeface="Droid Sans Mono"/>
              <a:buNone/>
            </a:pPr>
            <a:r>
              <a:rPr b="0" baseline="0" i="0" lang="en-US" sz="2800" u="none" cap="none" strike="noStrike">
                <a:solidFill>
                  <a:schemeClr val="dk1"/>
                </a:solidFill>
                <a:latin typeface="Droid Sans Mono"/>
                <a:ea typeface="Droid Sans Mono"/>
                <a:cs typeface="Droid Sans Mono"/>
                <a:sym typeface="Droid Sans Mono"/>
              </a:rPr>
              <a:t>)</a:t>
            </a:r>
          </a:p>
          <a:p>
            <a:pPr indent="-155575" lvl="0" marL="377825" marR="0" rtl="0" algn="l">
              <a:lnSpc>
                <a:spcPct val="100000"/>
              </a:lnSpc>
              <a:spcBef>
                <a:spcPts val="700"/>
              </a:spcBef>
              <a:spcAft>
                <a:spcPts val="0"/>
              </a:spcAft>
              <a:buClr>
                <a:schemeClr val="dk1"/>
              </a:buClr>
              <a:buFont typeface="Arial"/>
              <a:buNone/>
            </a:pPr>
            <a:r>
              <a:t/>
            </a:r>
            <a:endParaRPr b="0" baseline="0" i="0" sz="35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35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Adding scripts</a:t>
            </a:r>
          </a:p>
        </p:txBody>
      </p:sp>
      <p:sp>
        <p:nvSpPr>
          <p:cNvPr id="322" name="Shape 322"/>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Where “scripts” mean executables that should be copied to the same bin/ as the Python being used to do the installation—not Python specific</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Two methods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Old: </a:t>
            </a:r>
            <a:r>
              <a:rPr b="0" baseline="0" i="0" lang="en-US" sz="2800" u="none" cap="none" strike="noStrike">
                <a:solidFill>
                  <a:schemeClr val="dk1"/>
                </a:solidFill>
                <a:latin typeface="Droid Sans Mono"/>
                <a:ea typeface="Droid Sans Mono"/>
                <a:cs typeface="Droid Sans Mono"/>
                <a:sym typeface="Droid Sans Mono"/>
              </a:rPr>
              <a:t>scripts=[‘name_of_script.py’]</a:t>
            </a:r>
          </a:p>
          <a:p>
            <a:pPr indent="-255587" lvl="2" marL="1258887" marR="0" rtl="0" algn="l">
              <a:lnSpc>
                <a:spcPct val="100000"/>
              </a:lnSpc>
              <a:spcBef>
                <a:spcPts val="520"/>
              </a:spcBef>
              <a:spcAft>
                <a:spcPts val="0"/>
              </a:spcAft>
              <a:buClr>
                <a:schemeClr val="dk1"/>
              </a:buClr>
              <a:buSzPct val="100000"/>
              <a:buFont typeface="Arial"/>
              <a:buChar char="•"/>
            </a:pPr>
            <a:r>
              <a:rPr b="0" baseline="0" i="0" lang="en-US" sz="2600" u="none" cap="none" strike="noStrike">
                <a:solidFill>
                  <a:schemeClr val="dk1"/>
                </a:solidFill>
                <a:latin typeface="Calibri"/>
                <a:ea typeface="Calibri"/>
                <a:cs typeface="Calibri"/>
                <a:sym typeface="Calibri"/>
              </a:rPr>
              <a:t>Simple copy</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New: console_scripts entry point</a:t>
            </a:r>
          </a:p>
          <a:p>
            <a:pPr indent="-255587" lvl="2" marL="1258887" marR="0" rtl="0" algn="l">
              <a:lnSpc>
                <a:spcPct val="100000"/>
              </a:lnSpc>
              <a:spcBef>
                <a:spcPts val="520"/>
              </a:spcBef>
              <a:spcAft>
                <a:spcPts val="0"/>
              </a:spcAft>
              <a:buClr>
                <a:schemeClr val="dk1"/>
              </a:buClr>
              <a:buSzPct val="100000"/>
              <a:buFont typeface="Arial"/>
              <a:buChar char="•"/>
            </a:pPr>
            <a:r>
              <a:rPr b="0" baseline="0" i="0" lang="en-US" sz="2600" u="none" cap="none" strike="noStrike">
                <a:solidFill>
                  <a:schemeClr val="dk1"/>
                </a:solidFill>
                <a:latin typeface="Calibri"/>
                <a:ea typeface="Calibri"/>
                <a:cs typeface="Calibri"/>
                <a:sym typeface="Calibri"/>
              </a:rPr>
              <a:t>Setuptools-specific</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More terms… (Python specific)</a:t>
            </a:r>
          </a:p>
        </p:txBody>
      </p:sp>
      <p:sp>
        <p:nvSpPr>
          <p:cNvPr id="105" name="Shape 105"/>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30200" lvl="0" marL="431800" marR="0" rtl="0" algn="l">
              <a:lnSpc>
                <a:spcPct val="90000"/>
              </a:lnSpc>
              <a:spcBef>
                <a:spcPts val="0"/>
              </a:spcBef>
              <a:spcAft>
                <a:spcPts val="0"/>
              </a:spcAft>
              <a:buClr>
                <a:schemeClr val="dk1"/>
              </a:buClr>
              <a:buSzPct val="45000"/>
              <a:buFont typeface="Noto Symbol"/>
              <a:buChar char="●"/>
            </a:pPr>
            <a:r>
              <a:rPr b="0" baseline="0" i="0" lang="en-US" sz="3200" u="none" cap="none" strike="noStrike">
                <a:solidFill>
                  <a:schemeClr val="dk1"/>
                </a:solidFill>
                <a:latin typeface="Calibri"/>
                <a:ea typeface="Calibri"/>
                <a:cs typeface="Calibri"/>
                <a:sym typeface="Calibri"/>
              </a:rPr>
              <a:t>Package (horribly overloaded)</a:t>
            </a:r>
          </a:p>
          <a:p>
            <a:pPr indent="-330200" lvl="1" marL="863600" marR="0" rtl="0" algn="l">
              <a:lnSpc>
                <a:spcPct val="90000"/>
              </a:lnSpc>
              <a:spcBef>
                <a:spcPts val="580"/>
              </a:spcBef>
              <a:spcAft>
                <a:spcPts val="0"/>
              </a:spcAft>
              <a:buClr>
                <a:schemeClr val="dk1"/>
              </a:buClr>
              <a:buSzPct val="45000"/>
              <a:buFont typeface="Noto Symbol"/>
              <a:buChar char="●"/>
            </a:pPr>
            <a:r>
              <a:rPr b="0" baseline="0" i="0" lang="en-US" sz="2900" u="none" cap="none" strike="noStrike">
                <a:solidFill>
                  <a:schemeClr val="dk1"/>
                </a:solidFill>
                <a:latin typeface="Calibri"/>
                <a:ea typeface="Calibri"/>
                <a:cs typeface="Calibri"/>
                <a:sym typeface="Calibri"/>
              </a:rPr>
              <a:t>A Python package, in the sense of a directory that's also a module containing other modules</a:t>
            </a:r>
          </a:p>
          <a:p>
            <a:pPr indent="-330200" lvl="1" marL="863600" marR="0" rtl="0" algn="l">
              <a:lnSpc>
                <a:spcPct val="90000"/>
              </a:lnSpc>
              <a:spcBef>
                <a:spcPts val="580"/>
              </a:spcBef>
              <a:spcAft>
                <a:spcPts val="0"/>
              </a:spcAft>
              <a:buClr>
                <a:schemeClr val="dk1"/>
              </a:buClr>
              <a:buSzPct val="45000"/>
              <a:buFont typeface="Noto Symbol"/>
              <a:buChar char="●"/>
            </a:pPr>
            <a:r>
              <a:rPr b="0" baseline="0" i="0" lang="en-US" sz="2900" u="none" cap="none" strike="noStrike">
                <a:solidFill>
                  <a:schemeClr val="dk1"/>
                </a:solidFill>
                <a:latin typeface="Calibri"/>
                <a:ea typeface="Calibri"/>
                <a:cs typeface="Calibri"/>
                <a:sym typeface="Calibri"/>
              </a:rPr>
              <a:t>An archive file used by a package management system to install a piece of software</a:t>
            </a:r>
          </a:p>
          <a:p>
            <a:pPr indent="-330200" lvl="0" marL="431800" marR="0" rtl="0" algn="l">
              <a:lnSpc>
                <a:spcPct val="90000"/>
              </a:lnSpc>
              <a:spcBef>
                <a:spcPts val="640"/>
              </a:spcBef>
              <a:spcAft>
                <a:spcPts val="0"/>
              </a:spcAft>
              <a:buClr>
                <a:schemeClr val="dk1"/>
              </a:buClr>
              <a:buSzPct val="45000"/>
              <a:buFont typeface="Noto Symbol"/>
              <a:buChar char="●"/>
            </a:pPr>
            <a:r>
              <a:rPr b="0" baseline="0" i="0" lang="en-US" sz="3200" u="none" cap="none" strike="noStrike">
                <a:solidFill>
                  <a:schemeClr val="dk1"/>
                </a:solidFill>
                <a:latin typeface="Calibri"/>
                <a:ea typeface="Calibri"/>
                <a:cs typeface="Calibri"/>
                <a:sym typeface="Calibri"/>
              </a:rPr>
              <a:t>Distribution</a:t>
            </a:r>
          </a:p>
          <a:p>
            <a:pPr indent="-330200" lvl="1" marL="863600" marR="0" rtl="0" algn="l">
              <a:lnSpc>
                <a:spcPct val="90000"/>
              </a:lnSpc>
              <a:spcBef>
                <a:spcPts val="580"/>
              </a:spcBef>
              <a:spcAft>
                <a:spcPts val="0"/>
              </a:spcAft>
              <a:buClr>
                <a:schemeClr val="dk1"/>
              </a:buClr>
              <a:buSzPct val="45000"/>
              <a:buFont typeface="Noto Symbol"/>
              <a:buChar char="●"/>
            </a:pPr>
            <a:r>
              <a:rPr b="0" baseline="0" i="0" lang="en-US" sz="2900" u="none" cap="none" strike="noStrike">
                <a:solidFill>
                  <a:schemeClr val="dk1"/>
                </a:solidFill>
                <a:latin typeface="Calibri"/>
                <a:ea typeface="Calibri"/>
                <a:cs typeface="Calibri"/>
                <a:sym typeface="Calibri"/>
              </a:rPr>
              <a:t>A collection of Python packages/modules as well as other source/non-source files distributed together as a single product, along with a setup.py (commonly referred to as a “package”, but that name is already taken in Python)</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console_scripts</a:t>
            </a:r>
          </a:p>
        </p:txBody>
      </p:sp>
      <p:sp>
        <p:nvSpPr>
          <p:cNvPr id="328" name="Shape 328"/>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setuptools automatically generates the actual executable “script” file, with any name you want to give it</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Ensures when running the script that the correct version of the underlying Python package is installed</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Also generates executables on Windows</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console_scripts syntax</a:t>
            </a:r>
          </a:p>
        </p:txBody>
      </p:sp>
      <p:sp>
        <p:nvSpPr>
          <p:cNvPr id="334" name="Shape 334"/>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600" u="none" cap="none" strike="noStrike">
                <a:solidFill>
                  <a:schemeClr val="dk1"/>
                </a:solidFill>
                <a:latin typeface="Calibri"/>
                <a:ea typeface="Calibri"/>
                <a:cs typeface="Calibri"/>
                <a:sym typeface="Calibri"/>
              </a:rPr>
              <a:t>In setup.py:</a:t>
            </a:r>
          </a:p>
          <a:p>
            <a:pPr indent="-377825" lvl="0" marL="377825" marR="0" rtl="0" algn="l">
              <a:lnSpc>
                <a:spcPct val="100000"/>
              </a:lnSpc>
              <a:spcBef>
                <a:spcPts val="480"/>
              </a:spcBef>
              <a:spcAft>
                <a:spcPts val="0"/>
              </a:spcAft>
              <a:buClr>
                <a:schemeClr val="dk1"/>
              </a:buClr>
              <a:buFont typeface="Calibri"/>
              <a:buNone/>
            </a:pPr>
            <a:r>
              <a:t/>
            </a:r>
            <a:endParaRPr b="0" baseline="0" i="0" sz="2400" u="none" cap="none" strike="noStrike">
              <a:solidFill>
                <a:schemeClr val="dk1"/>
              </a:solidFill>
              <a:latin typeface="Droid Sans Mono"/>
              <a:ea typeface="Droid Sans Mono"/>
              <a:cs typeface="Droid Sans Mono"/>
              <a:sym typeface="Droid Sans Mono"/>
            </a:endParaRPr>
          </a:p>
          <a:p>
            <a:pPr indent="-377825" lvl="0" marL="377825" marR="0" rtl="0" algn="l">
              <a:lnSpc>
                <a:spcPct val="100000"/>
              </a:lnSpc>
              <a:spcBef>
                <a:spcPts val="480"/>
              </a:spcBef>
              <a:spcAft>
                <a:spcPts val="0"/>
              </a:spcAft>
              <a:buClr>
                <a:schemeClr val="dk1"/>
              </a:buClr>
              <a:buSzPct val="25000"/>
              <a:buFont typeface="Droid Sans Mono"/>
              <a:buNone/>
            </a:pPr>
            <a:r>
              <a:rPr b="0" baseline="0" i="0" lang="en-US" sz="2400" u="none" cap="none" strike="noStrike">
                <a:solidFill>
                  <a:schemeClr val="dk1"/>
                </a:solidFill>
                <a:latin typeface="Droid Sans Mono"/>
                <a:ea typeface="Droid Sans Mono"/>
                <a:cs typeface="Droid Sans Mono"/>
                <a:sym typeface="Droid Sans Mono"/>
              </a:rPr>
              <a:t>setup(</a:t>
            </a:r>
          </a:p>
          <a:p>
            <a:pPr indent="-377825" lvl="0" marL="377825" marR="0" rtl="0" algn="l">
              <a:lnSpc>
                <a:spcPct val="100000"/>
              </a:lnSpc>
              <a:spcBef>
                <a:spcPts val="480"/>
              </a:spcBef>
              <a:spcAft>
                <a:spcPts val="0"/>
              </a:spcAft>
              <a:buClr>
                <a:schemeClr val="dk1"/>
              </a:buClr>
              <a:buSzPct val="25000"/>
              <a:buFont typeface="Droid Sans Mono"/>
              <a:buNone/>
            </a:pPr>
            <a:r>
              <a:rPr b="0" baseline="0" i="0" lang="en-US" sz="2400" u="none" cap="none" strike="noStrike">
                <a:solidFill>
                  <a:schemeClr val="dk1"/>
                </a:solidFill>
                <a:latin typeface="Droid Sans Mono"/>
                <a:ea typeface="Droid Sans Mono"/>
                <a:cs typeface="Droid Sans Mono"/>
                <a:sym typeface="Droid Sans Mono"/>
              </a:rPr>
              <a:t>    ...</a:t>
            </a:r>
          </a:p>
          <a:p>
            <a:pPr indent="-377825" lvl="0" marL="377825" marR="0" rtl="0" algn="l">
              <a:lnSpc>
                <a:spcPct val="100000"/>
              </a:lnSpc>
              <a:spcBef>
                <a:spcPts val="480"/>
              </a:spcBef>
              <a:spcAft>
                <a:spcPts val="0"/>
              </a:spcAft>
              <a:buClr>
                <a:schemeClr val="dk1"/>
              </a:buClr>
              <a:buSzPct val="25000"/>
              <a:buFont typeface="Droid Sans Mono"/>
              <a:buNone/>
            </a:pPr>
            <a:r>
              <a:rPr b="0" baseline="0" i="0" lang="en-US" sz="2400" u="none" cap="none" strike="noStrike">
                <a:solidFill>
                  <a:schemeClr val="dk1"/>
                </a:solidFill>
                <a:latin typeface="Droid Sans Mono"/>
                <a:ea typeface="Droid Sans Mono"/>
                <a:cs typeface="Droid Sans Mono"/>
                <a:sym typeface="Droid Sans Mono"/>
              </a:rPr>
              <a:t>    entry_points = {</a:t>
            </a:r>
          </a:p>
          <a:p>
            <a:pPr indent="-377825" lvl="0" marL="377825" marR="0" rtl="0" algn="l">
              <a:lnSpc>
                <a:spcPct val="100000"/>
              </a:lnSpc>
              <a:spcBef>
                <a:spcPts val="480"/>
              </a:spcBef>
              <a:spcAft>
                <a:spcPts val="0"/>
              </a:spcAft>
              <a:buClr>
                <a:schemeClr val="dk1"/>
              </a:buClr>
              <a:buSzPct val="25000"/>
              <a:buFont typeface="Droid Sans Mono"/>
              <a:buNone/>
            </a:pPr>
            <a:r>
              <a:rPr b="0" baseline="0" i="0" lang="en-US" sz="2400" u="none" cap="none" strike="noStrike">
                <a:solidFill>
                  <a:schemeClr val="dk1"/>
                </a:solidFill>
                <a:latin typeface="Droid Sans Mono"/>
                <a:ea typeface="Droid Sans Mono"/>
                <a:cs typeface="Droid Sans Mono"/>
                <a:sym typeface="Droid Sans Mono"/>
              </a:rPr>
              <a:t>        ‘console_scripts’: [</a:t>
            </a:r>
          </a:p>
          <a:p>
            <a:pPr indent="-377825" lvl="0" marL="377825" marR="0" rtl="0" algn="l">
              <a:lnSpc>
                <a:spcPct val="100000"/>
              </a:lnSpc>
              <a:spcBef>
                <a:spcPts val="480"/>
              </a:spcBef>
              <a:spcAft>
                <a:spcPts val="0"/>
              </a:spcAft>
              <a:buClr>
                <a:schemeClr val="dk1"/>
              </a:buClr>
              <a:buSzPct val="25000"/>
              <a:buFont typeface="Droid Sans Mono"/>
              <a:buNone/>
            </a:pPr>
            <a:r>
              <a:rPr b="0" baseline="0" i="0" lang="en-US" sz="2400" u="none" cap="none" strike="noStrike">
                <a:solidFill>
                  <a:schemeClr val="dk1"/>
                </a:solidFill>
                <a:latin typeface="Droid Sans Mono"/>
                <a:ea typeface="Droid Sans Mono"/>
                <a:cs typeface="Droid Sans Mono"/>
                <a:sym typeface="Droid Sans Mono"/>
              </a:rPr>
              <a:t>            ‘simcluster = simcluster:main’</a:t>
            </a:r>
          </a:p>
          <a:p>
            <a:pPr indent="-377825" lvl="0" marL="377825" marR="0" rtl="0" algn="l">
              <a:lnSpc>
                <a:spcPct val="100000"/>
              </a:lnSpc>
              <a:spcBef>
                <a:spcPts val="480"/>
              </a:spcBef>
              <a:spcAft>
                <a:spcPts val="0"/>
              </a:spcAft>
              <a:buClr>
                <a:schemeClr val="dk1"/>
              </a:buClr>
              <a:buSzPct val="25000"/>
              <a:buFont typeface="Droid Sans Mono"/>
              <a:buNone/>
            </a:pPr>
            <a:r>
              <a:rPr b="0" baseline="0" i="0" lang="en-US" sz="2400" u="none" cap="none" strike="noStrike">
                <a:solidFill>
                  <a:schemeClr val="dk1"/>
                </a:solidFill>
                <a:latin typeface="Droid Sans Mono"/>
                <a:ea typeface="Droid Sans Mono"/>
                <a:cs typeface="Droid Sans Mono"/>
                <a:sym typeface="Droid Sans Mono"/>
              </a:rPr>
              <a:t>        ]</a:t>
            </a:r>
          </a:p>
          <a:p>
            <a:pPr indent="-377825" lvl="0" marL="377825" marR="0" rtl="0" algn="l">
              <a:lnSpc>
                <a:spcPct val="100000"/>
              </a:lnSpc>
              <a:spcBef>
                <a:spcPts val="480"/>
              </a:spcBef>
              <a:spcAft>
                <a:spcPts val="0"/>
              </a:spcAft>
              <a:buClr>
                <a:schemeClr val="dk1"/>
              </a:buClr>
              <a:buSzPct val="25000"/>
              <a:buFont typeface="Droid Sans Mono"/>
              <a:buNone/>
            </a:pPr>
            <a:r>
              <a:rPr b="0" baseline="0" i="0" lang="en-US" sz="2400" u="none" cap="none" strike="noStrike">
                <a:solidFill>
                  <a:schemeClr val="dk1"/>
                </a:solidFill>
                <a:latin typeface="Droid Sans Mono"/>
                <a:ea typeface="Droid Sans Mono"/>
                <a:cs typeface="Droid Sans Mono"/>
                <a:sym typeface="Droid Sans Mono"/>
              </a:rPr>
              <a:t>    },</a:t>
            </a:r>
          </a:p>
          <a:p>
            <a:pPr indent="-377825" lvl="0" marL="377825" marR="0" rtl="0" algn="l">
              <a:lnSpc>
                <a:spcPct val="100000"/>
              </a:lnSpc>
              <a:spcBef>
                <a:spcPts val="480"/>
              </a:spcBef>
              <a:spcAft>
                <a:spcPts val="0"/>
              </a:spcAft>
              <a:buClr>
                <a:schemeClr val="dk1"/>
              </a:buClr>
              <a:buSzPct val="25000"/>
              <a:buFont typeface="Droid Sans Mono"/>
              <a:buNone/>
            </a:pPr>
            <a:r>
              <a:rPr b="0" baseline="0" i="0" lang="en-US" sz="2400" u="none" cap="none" strike="noStrike">
                <a:solidFill>
                  <a:schemeClr val="dk1"/>
                </a:solidFill>
                <a:latin typeface="Droid Sans Mono"/>
                <a:ea typeface="Droid Sans Mono"/>
                <a:cs typeface="Droid Sans Mono"/>
                <a:sym typeface="Droid Sans Mono"/>
              </a:rPr>
              <a:t>    ...</a:t>
            </a:r>
          </a:p>
          <a:p>
            <a:pPr indent="-377825" lvl="0" marL="377825" marR="0" rtl="0" algn="l">
              <a:lnSpc>
                <a:spcPct val="100000"/>
              </a:lnSpc>
              <a:spcBef>
                <a:spcPts val="480"/>
              </a:spcBef>
              <a:spcAft>
                <a:spcPts val="0"/>
              </a:spcAft>
              <a:buClr>
                <a:schemeClr val="dk1"/>
              </a:buClr>
              <a:buSzPct val="25000"/>
              <a:buFont typeface="Droid Sans Mono"/>
              <a:buNone/>
            </a:pPr>
            <a:r>
              <a:rPr b="0" baseline="0" i="0" lang="en-US" sz="2400" u="none" cap="none" strike="noStrike">
                <a:solidFill>
                  <a:schemeClr val="dk1"/>
                </a:solidFill>
                <a:latin typeface="Droid Sans Mono"/>
                <a:ea typeface="Droid Sans Mono"/>
                <a:cs typeface="Droid Sans Mono"/>
                <a:sym typeface="Droid Sans Mono"/>
              </a:rPr>
              <a:t>)</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__version__ convention</a:t>
            </a:r>
          </a:p>
        </p:txBody>
      </p:sp>
      <p:sp>
        <p:nvSpPr>
          <p:cNvPr id="340" name="Shape 340"/>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In addition to the version= in setup.py, it is conventional (sometimes proposed as a PEP) to put the package/module version in a __version__ variable</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Should only be one __version__; sub-packages should not have their own (except in case of namespace packages)</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However, leads to unfortunate duplication</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Version de-duplication</a:t>
            </a:r>
          </a:p>
        </p:txBody>
      </p:sp>
      <p:sp>
        <p:nvSpPr>
          <p:cNvPr id="346" name="Shape 346"/>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There are a few common techniques to maintain distribution version in one place:</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from package_name import __version__ in setup.py (we’ll cover this)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pkg_resources.get_distribution()</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version.py (we’ll also look at this when we cover astropy_helpers, as it’s what Astropy uses)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version.txt</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Put version in __init__</a:t>
            </a:r>
          </a:p>
        </p:txBody>
      </p:sp>
      <p:sp>
        <p:nvSpPr>
          <p:cNvPr id="352" name="Shape 352"/>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If you have a single module distribution just put __version__ in that module.  If a package, put __version__ in the __init__ of that package</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In setup.py do:</a:t>
            </a:r>
          </a:p>
          <a:p>
            <a:pPr indent="-322262" lvl="1" marL="817562" marR="0" rtl="0" algn="l">
              <a:lnSpc>
                <a:spcPct val="100000"/>
              </a:lnSpc>
              <a:spcBef>
                <a:spcPts val="560"/>
              </a:spcBef>
              <a:spcAft>
                <a:spcPts val="0"/>
              </a:spcAft>
              <a:buClr>
                <a:schemeClr val="dk1"/>
              </a:buClr>
              <a:buSzPct val="100000"/>
              <a:buFont typeface="Arial"/>
              <a:buChar char="–"/>
            </a:pPr>
            <a:r>
              <a:rPr b="0" baseline="0" i="0" lang="en-US" sz="2800" u="none" cap="none" strike="noStrike">
                <a:solidFill>
                  <a:schemeClr val="dk1"/>
                </a:solidFill>
                <a:latin typeface="Droid Sans Mono"/>
                <a:ea typeface="Droid Sans Mono"/>
                <a:cs typeface="Droid Sans Mono"/>
                <a:sym typeface="Droid Sans Mono"/>
              </a:rPr>
              <a:t>from package_name import __version__</a:t>
            </a:r>
          </a:p>
          <a:p>
            <a:pPr indent="-322262" lvl="1" marL="817562" marR="0" rtl="0" algn="l">
              <a:lnSpc>
                <a:spcPct val="100000"/>
              </a:lnSpc>
              <a:spcBef>
                <a:spcPts val="560"/>
              </a:spcBef>
              <a:spcAft>
                <a:spcPts val="0"/>
              </a:spcAft>
              <a:buClr>
                <a:schemeClr val="dk1"/>
              </a:buClr>
              <a:buSzPct val="100000"/>
              <a:buFont typeface="Arial"/>
              <a:buChar char="–"/>
            </a:pPr>
            <a:r>
              <a:rPr b="0" baseline="0" i="0" lang="en-US" sz="2800" u="none" cap="none" strike="noStrike">
                <a:solidFill>
                  <a:schemeClr val="dk1"/>
                </a:solidFill>
                <a:latin typeface="Droid Sans Mono"/>
                <a:ea typeface="Droid Sans Mono"/>
                <a:cs typeface="Droid Sans Mono"/>
                <a:sym typeface="Droid Sans Mono"/>
              </a:rPr>
              <a:t>setup(..., version=__version__, ...)</a:t>
            </a:r>
          </a:p>
          <a:p>
            <a:pPr indent="-377825" lvl="0" marL="377825" marR="0" rtl="0" algn="l">
              <a:lnSpc>
                <a:spcPct val="100000"/>
              </a:lnSpc>
              <a:spcBef>
                <a:spcPts val="640"/>
              </a:spcBef>
              <a:spcAft>
                <a:spcPts val="0"/>
              </a:spcAft>
              <a:buClr>
                <a:schemeClr val="dk1"/>
              </a:buClr>
              <a:buSzPct val="100000"/>
              <a:buFont typeface="Arial"/>
              <a:buChar char="•"/>
            </a:pPr>
            <a:r>
              <a:rPr b="0" baseline="0" i="0" lang="en-US" sz="3200" u="none" cap="none" strike="noStrike">
                <a:solidFill>
                  <a:schemeClr val="dk1"/>
                </a:solidFill>
                <a:latin typeface="Calibri"/>
                <a:ea typeface="Calibri"/>
                <a:cs typeface="Calibri"/>
                <a:sym typeface="Calibri"/>
              </a:rPr>
              <a:t>Tricky part: package must be </a:t>
            </a:r>
            <a:r>
              <a:rPr b="0" baseline="0" i="1" lang="en-US" sz="3200" u="none" cap="none" strike="noStrike">
                <a:solidFill>
                  <a:schemeClr val="dk1"/>
                </a:solidFill>
                <a:latin typeface="Calibri"/>
                <a:ea typeface="Calibri"/>
                <a:cs typeface="Calibri"/>
                <a:sym typeface="Calibri"/>
              </a:rPr>
              <a:t>importable</a:t>
            </a:r>
            <a:r>
              <a:rPr b="0" baseline="0" i="0" lang="en-US" sz="3200" u="none" cap="none" strike="noStrike">
                <a:solidFill>
                  <a:schemeClr val="dk1"/>
                </a:solidFill>
                <a:latin typeface="Calibri"/>
                <a:ea typeface="Calibri"/>
                <a:cs typeface="Calibri"/>
                <a:sym typeface="Calibri"/>
              </a:rPr>
              <a:t> at build-time (especially tricky with extension modules)</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How to manage version number</a:t>
            </a:r>
          </a:p>
        </p:txBody>
      </p:sp>
      <p:sp>
        <p:nvSpPr>
          <p:cNvPr id="358" name="Shape 358"/>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Don’t change the version for every single change; you </a:t>
            </a:r>
            <a:r>
              <a:rPr b="0" baseline="0" i="1" lang="en-US" sz="3500" u="none" cap="none" strike="noStrike">
                <a:solidFill>
                  <a:schemeClr val="dk1"/>
                </a:solidFill>
                <a:latin typeface="Calibri"/>
                <a:ea typeface="Calibri"/>
                <a:cs typeface="Calibri"/>
                <a:sym typeface="Calibri"/>
              </a:rPr>
              <a:t>can</a:t>
            </a:r>
            <a:r>
              <a:rPr b="0" baseline="0" i="0" lang="en-US" sz="3500" u="none" cap="none" strike="noStrike">
                <a:solidFill>
                  <a:schemeClr val="dk1"/>
                </a:solidFill>
                <a:latin typeface="Calibri"/>
                <a:ea typeface="Calibri"/>
                <a:cs typeface="Calibri"/>
                <a:sym typeface="Calibri"/>
              </a:rPr>
              <a:t> if you make changes infrequently, but in general that’s what version control is for</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In general, a version number is associated with a </a:t>
            </a:r>
            <a:r>
              <a:rPr b="0" baseline="0" i="1" lang="en-US" sz="3500" u="none" cap="none" strike="noStrike">
                <a:solidFill>
                  <a:schemeClr val="dk1"/>
                </a:solidFill>
                <a:latin typeface="Calibri"/>
                <a:ea typeface="Calibri"/>
                <a:cs typeface="Calibri"/>
                <a:sym typeface="Calibri"/>
              </a:rPr>
              <a:t>release</a:t>
            </a:r>
            <a:r>
              <a:rPr b="0" baseline="0" i="0" lang="en-US" sz="3500" u="none" cap="none" strike="noStrike">
                <a:solidFill>
                  <a:schemeClr val="dk1"/>
                </a:solidFill>
                <a:latin typeface="Calibri"/>
                <a:ea typeface="Calibri"/>
                <a:cs typeface="Calibri"/>
                <a:sym typeface="Calibri"/>
              </a:rPr>
              <a:t>—a specific build of your project that has been packaged and made available for public consumption</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Two broad categories of releases</a:t>
            </a:r>
          </a:p>
        </p:txBody>
      </p:sp>
      <p:sp>
        <p:nvSpPr>
          <p:cNvPr id="364" name="Shape 364"/>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Patch / bug fix releases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Don’t change </a:t>
            </a:r>
            <a:r>
              <a:rPr b="0" baseline="0" i="1" lang="en-US" sz="3100" u="none" cap="none" strike="noStrike">
                <a:solidFill>
                  <a:schemeClr val="dk1"/>
                </a:solidFill>
                <a:latin typeface="Calibri"/>
                <a:ea typeface="Calibri"/>
                <a:cs typeface="Calibri"/>
                <a:sym typeface="Calibri"/>
              </a:rPr>
              <a:t>anything</a:t>
            </a:r>
            <a:r>
              <a:rPr b="0" baseline="0" i="0" lang="en-US" sz="3100" u="none" cap="none" strike="noStrike">
                <a:solidFill>
                  <a:schemeClr val="dk1"/>
                </a:solidFill>
                <a:latin typeface="Calibri"/>
                <a:ea typeface="Calibri"/>
                <a:cs typeface="Calibri"/>
                <a:sym typeface="Calibri"/>
              </a:rPr>
              <a:t> except to fix known bugs.  In other words don’t change any expected behavior of the software (so long as that behavior is assumed “correct”)</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Feature releases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Contains entirely new features or APIs from the previous feature release</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May be backwards-incompatible</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Version schemes</a:t>
            </a:r>
          </a:p>
        </p:txBody>
      </p:sp>
      <p:sp>
        <p:nvSpPr>
          <p:cNvPr id="370" name="Shape 370"/>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Semver</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Based on existing common practices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Version string is X.Y.Z</a:t>
            </a:r>
          </a:p>
          <a:p>
            <a:pPr indent="-255587" lvl="2" marL="1258887" marR="0" rtl="0" algn="l">
              <a:lnSpc>
                <a:spcPct val="100000"/>
              </a:lnSpc>
              <a:spcBef>
                <a:spcPts val="520"/>
              </a:spcBef>
              <a:spcAft>
                <a:spcPts val="0"/>
              </a:spcAft>
              <a:buClr>
                <a:schemeClr val="dk1"/>
              </a:buClr>
              <a:buSzPct val="100000"/>
              <a:buFont typeface="Arial"/>
              <a:buChar char="•"/>
            </a:pPr>
            <a:r>
              <a:rPr b="0" baseline="0" i="0" lang="en-US" sz="2600" u="none" cap="none" strike="noStrike">
                <a:solidFill>
                  <a:schemeClr val="dk1"/>
                </a:solidFill>
                <a:latin typeface="Calibri"/>
                <a:ea typeface="Calibri"/>
                <a:cs typeface="Calibri"/>
                <a:sym typeface="Calibri"/>
              </a:rPr>
              <a:t>X = “major version”</a:t>
            </a:r>
          </a:p>
          <a:p>
            <a:pPr indent="-255587" lvl="2" marL="1258887" marR="0" rtl="0" algn="l">
              <a:lnSpc>
                <a:spcPct val="100000"/>
              </a:lnSpc>
              <a:spcBef>
                <a:spcPts val="520"/>
              </a:spcBef>
              <a:spcAft>
                <a:spcPts val="0"/>
              </a:spcAft>
              <a:buClr>
                <a:schemeClr val="dk1"/>
              </a:buClr>
              <a:buSzPct val="100000"/>
              <a:buFont typeface="Arial"/>
              <a:buChar char="•"/>
            </a:pPr>
            <a:r>
              <a:rPr b="0" baseline="0" i="0" lang="en-US" sz="2600" u="none" cap="none" strike="noStrike">
                <a:solidFill>
                  <a:schemeClr val="dk1"/>
                </a:solidFill>
                <a:latin typeface="Calibri"/>
                <a:ea typeface="Calibri"/>
                <a:cs typeface="Calibri"/>
                <a:sym typeface="Calibri"/>
              </a:rPr>
              <a:t>Y = “minor version”</a:t>
            </a:r>
          </a:p>
          <a:p>
            <a:pPr indent="-255587" lvl="2" marL="1258887" marR="0" rtl="0" algn="l">
              <a:lnSpc>
                <a:spcPct val="100000"/>
              </a:lnSpc>
              <a:spcBef>
                <a:spcPts val="520"/>
              </a:spcBef>
              <a:spcAft>
                <a:spcPts val="0"/>
              </a:spcAft>
              <a:buClr>
                <a:schemeClr val="dk1"/>
              </a:buClr>
              <a:buSzPct val="100000"/>
              <a:buFont typeface="Arial"/>
              <a:buChar char="•"/>
            </a:pPr>
            <a:r>
              <a:rPr b="0" baseline="0" i="0" lang="en-US" sz="2600" u="none" cap="none" strike="noStrike">
                <a:solidFill>
                  <a:schemeClr val="dk1"/>
                </a:solidFill>
                <a:latin typeface="Calibri"/>
                <a:ea typeface="Calibri"/>
                <a:cs typeface="Calibri"/>
                <a:sym typeface="Calibri"/>
              </a:rPr>
              <a:t>Z = “patch version”</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Minor version is always backwards-compatible with previous minor version</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Major versions always break backwards-compat</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X.Y scheme</a:t>
            </a:r>
          </a:p>
        </p:txBody>
      </p:sp>
      <p:sp>
        <p:nvSpPr>
          <p:cNvPr id="376" name="Shape 376"/>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Some big projects (ex: Firefox) have found it easier to stick to an “X.Y” scheme where Y is patch versions and X are new feature releases.</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Python PEP 440</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Version string standard for all Python distributions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You should make sure to adhere to this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Is compatible with semver and other common version update schemes</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Dev versions</a:t>
            </a:r>
          </a:p>
        </p:txBody>
      </p:sp>
      <p:sp>
        <p:nvSpPr>
          <p:cNvPr id="382" name="Shape 382"/>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Common, between releases, to append something like “.dev” to version string</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During development, between releases, helps distinguish from actual released version</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Ex: After releasing “1.1.0” set the version to “1.1.1.dev”.  Then set the version to “1.1.1” just before making a 1.1.1 release.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503237" y="301625"/>
            <a:ext cx="9070974" cy="1262062"/>
          </a:xfrm>
          <a:prstGeom prst="rect">
            <a:avLst/>
          </a:prstGeom>
          <a:noFill/>
          <a:ln>
            <a:noFill/>
          </a:ln>
        </p:spPr>
        <p:txBody>
          <a:bodyPr anchorCtr="0" anchor="ctr" bIns="50375" lIns="100775" rIns="100775" tIns="38800">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More terms...</a:t>
            </a:r>
          </a:p>
        </p:txBody>
      </p:sp>
      <p:sp>
        <p:nvSpPr>
          <p:cNvPr id="111" name="Shape 111"/>
          <p:cNvSpPr txBox="1"/>
          <p:nvPr>
            <p:ph idx="1" type="body"/>
          </p:nvPr>
        </p:nvSpPr>
        <p:spPr>
          <a:xfrm>
            <a:off x="503237" y="1768475"/>
            <a:ext cx="9070974" cy="4989512"/>
          </a:xfrm>
          <a:prstGeom prst="rect">
            <a:avLst/>
          </a:prstGeom>
          <a:noFill/>
          <a:ln>
            <a:noFill/>
          </a:ln>
        </p:spPr>
        <p:txBody>
          <a:bodyPr anchorCtr="0" anchor="t" bIns="50375" lIns="100775" rIns="100775" tIns="50375">
            <a:noAutofit/>
          </a:bodyPr>
          <a:lstStyle/>
          <a:p>
            <a:pPr indent="-330200" lvl="0" marL="431800" marR="0" rtl="0" algn="l">
              <a:lnSpc>
                <a:spcPct val="100000"/>
              </a:lnSpc>
              <a:spcBef>
                <a:spcPts val="0"/>
              </a:spcBef>
              <a:spcAft>
                <a:spcPts val="0"/>
              </a:spcAft>
              <a:buClr>
                <a:schemeClr val="dk1"/>
              </a:buClr>
              <a:buSzPct val="45000"/>
              <a:buFont typeface="Noto Symbol"/>
              <a:buChar char="●"/>
            </a:pPr>
            <a:r>
              <a:rPr b="0" baseline="0" i="0" lang="en-US" sz="3500" u="none" cap="none" strike="noStrike">
                <a:solidFill>
                  <a:schemeClr val="dk1"/>
                </a:solidFill>
                <a:latin typeface="Calibri"/>
                <a:ea typeface="Calibri"/>
                <a:cs typeface="Calibri"/>
                <a:sym typeface="Calibri"/>
              </a:rPr>
              <a:t>Project/Product</a:t>
            </a:r>
          </a:p>
          <a:p>
            <a:pPr indent="-330200" lvl="1" marL="863600" marR="0" rtl="0" algn="l">
              <a:lnSpc>
                <a:spcPct val="100000"/>
              </a:lnSpc>
              <a:spcBef>
                <a:spcPts val="620"/>
              </a:spcBef>
              <a:spcAft>
                <a:spcPts val="0"/>
              </a:spcAft>
              <a:buClr>
                <a:schemeClr val="dk1"/>
              </a:buClr>
              <a:buSzPct val="45000"/>
              <a:buFont typeface="Noto Symbol"/>
              <a:buChar char="●"/>
            </a:pPr>
            <a:r>
              <a:rPr b="0" baseline="0" i="0" lang="en-US" sz="3100" u="none" cap="none" strike="noStrike">
                <a:solidFill>
                  <a:schemeClr val="dk1"/>
                </a:solidFill>
                <a:latin typeface="Calibri"/>
                <a:ea typeface="Calibri"/>
                <a:cs typeface="Calibri"/>
                <a:sym typeface="Calibri"/>
              </a:rPr>
              <a:t>My preferred terms for a single software product with its own name, distributed by itself (though not necessarily without dependencies) (i.e. Astropy, Numpy, imexam)</a:t>
            </a:r>
          </a:p>
          <a:p>
            <a:pPr indent="-330200" lvl="1" marL="863600" marR="0" rtl="0" algn="l">
              <a:lnSpc>
                <a:spcPct val="100000"/>
              </a:lnSpc>
              <a:spcBef>
                <a:spcPts val="2020"/>
              </a:spcBef>
              <a:spcAft>
                <a:spcPts val="1400"/>
              </a:spcAft>
              <a:buClr>
                <a:schemeClr val="dk1"/>
              </a:buClr>
              <a:buSzPct val="45000"/>
              <a:buFont typeface="Noto Symbol"/>
              <a:buChar char="●"/>
            </a:pPr>
            <a:r>
              <a:rPr b="0" baseline="0" i="0" lang="en-US" sz="3100" u="none" cap="none" strike="noStrike">
                <a:solidFill>
                  <a:schemeClr val="dk1"/>
                </a:solidFill>
                <a:latin typeface="Calibri"/>
                <a:ea typeface="Calibri"/>
                <a:cs typeface="Calibri"/>
                <a:sym typeface="Calibri"/>
              </a:rPr>
              <a:t>Typically synonomous with “distribution”, though a “distribution” may sometimes include multiple products bundled together</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Releasing Python distributions</a:t>
            </a:r>
          </a:p>
        </p:txBody>
      </p:sp>
      <p:sp>
        <p:nvSpPr>
          <p:cNvPr id="388" name="Shape 388"/>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Mostly easy—basic process is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Prepare for release (set correct version, add a changelog, etc.)</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Tag the release in version control, if applicable</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Register the release on PyPI, if desired</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Build a source tarball</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setuptools does the latter two for you</a:t>
            </a:r>
          </a:p>
          <a:p>
            <a:pPr indent="0" lvl="0" marL="0" marR="0" rtl="0" algn="l">
              <a:spcBef>
                <a:spcPts val="0"/>
              </a:spcBef>
              <a:buNone/>
            </a:pPr>
            <a:r>
              <a:t/>
            </a:r>
            <a:endParaRPr b="0" baseline="0" i="0" sz="31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Prepare for release</a:t>
            </a:r>
          </a:p>
        </p:txBody>
      </p:sp>
      <p:sp>
        <p:nvSpPr>
          <p:cNvPr id="394" name="Shape 394"/>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If using a .dev version, remove that from the version string—make sure whatever version is passed to setup() is the one you want for your release</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A changelog is a nice thing to have for projects with more than a few users—gives a higher level view of what changed between versions (VCS log is usually too fine-grained)</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Changelog format</a:t>
            </a:r>
          </a:p>
        </p:txBody>
      </p:sp>
      <p:sp>
        <p:nvSpPr>
          <p:cNvPr id="400" name="Shape 400"/>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There is no standard for this</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Usually a list of versions (and their release dates are often nice to have) and within that a list of the changes</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Can sub-categorize in whatever ways are appropriate, if at all</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If using Sphinx, nice to put in rst format for rendering as part of the Sphinx docs too</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Test source dist</a:t>
            </a:r>
          </a:p>
        </p:txBody>
      </p:sp>
      <p:sp>
        <p:nvSpPr>
          <p:cNvPr id="406" name="Shape 406"/>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Don’t necessarily always need to do this if you know your project is set up correctly, but it can’t hurt to test your source tarball before tagging the release or registering it</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The setup.py script has a sdist command which will automatically bundle your project into a source tarball</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Try it: </a:t>
            </a:r>
            <a:r>
              <a:rPr b="0" baseline="0" i="0" lang="en-US" sz="3500" u="none" cap="none" strike="noStrike">
                <a:solidFill>
                  <a:schemeClr val="dk1"/>
                </a:solidFill>
                <a:latin typeface="Droid Sans Mono"/>
                <a:ea typeface="Droid Sans Mono"/>
                <a:cs typeface="Droid Sans Mono"/>
                <a:sym typeface="Droid Sans Mono"/>
              </a:rPr>
              <a:t>$ ./setup.py sdist</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sdist output</a:t>
            </a:r>
          </a:p>
        </p:txBody>
      </p:sp>
      <p:sp>
        <p:nvSpPr>
          <p:cNvPr id="412" name="Shape 412"/>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Creates a directory called dist/ containing your source tarball (on some systems a different format like .zip is used; you can check available formats with ./setup.py sdist --help-formats)</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Check the contents to ensure that they are everything you wanted:</a:t>
            </a:r>
          </a:p>
          <a:p>
            <a:pPr indent="-322262" lvl="1" marL="817562" marR="0" rtl="0" algn="l">
              <a:lnSpc>
                <a:spcPct val="100000"/>
              </a:lnSpc>
              <a:spcBef>
                <a:spcPts val="400"/>
              </a:spcBef>
              <a:spcAft>
                <a:spcPts val="0"/>
              </a:spcAft>
              <a:buClr>
                <a:schemeClr val="dk1"/>
              </a:buClr>
              <a:buSzPct val="100000"/>
              <a:buFont typeface="Arial"/>
              <a:buChar char="–"/>
            </a:pPr>
            <a:r>
              <a:rPr b="0" baseline="0" i="0" lang="en-US" sz="2000" u="none" cap="none" strike="noStrike">
                <a:solidFill>
                  <a:schemeClr val="dk1"/>
                </a:solidFill>
                <a:latin typeface="Droid Sans Mono"/>
                <a:ea typeface="Droid Sans Mono"/>
                <a:cs typeface="Droid Sans Mono"/>
                <a:sym typeface="Droid Sans Mono"/>
              </a:rPr>
              <a:t>$ tar tf dist/YourDistributionName-X.Y.Z.tar.gz</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x="0" y="0"/>
          <a:ext cx="0" cy="0"/>
          <a:chOff x="0" y="0"/>
          <a:chExt cx="0" cy="0"/>
        </a:xfrm>
      </p:grpSpPr>
      <p:sp>
        <p:nvSpPr>
          <p:cNvPr id="417" name="Shape 417"/>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sdist testing</a:t>
            </a:r>
          </a:p>
        </p:txBody>
      </p:sp>
      <p:sp>
        <p:nvSpPr>
          <p:cNvPr id="418" name="Shape 418"/>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For bigger, more complicated projects a manual inspection of the contents may not be enough</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You can test installing from your source tarball using pip:  Just run “pip install dist/YourPackageName-X.Y.Z.tar.gz”</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It’s good to use a virtualenv for this</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Run your project’s tests (or manual test)</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Make a MANIFEST.in</a:t>
            </a:r>
          </a:p>
        </p:txBody>
      </p:sp>
      <p:sp>
        <p:nvSpPr>
          <p:cNvPr id="424" name="Shape 424"/>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setuptools doesn’t automatically know about all files you want to include in your distribution—for example “CHANGELOG.rst”</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For unfortunate historic reasons this does not go in setup.py; instead must create MANIFEST.in file</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You can also use this exclude files you might not want in your sdist (generated files for example)</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8" name="Shape 428"/>
        <p:cNvGrpSpPr/>
        <p:nvPr/>
      </p:nvGrpSpPr>
      <p:grpSpPr>
        <a:xfrm>
          <a:off x="0" y="0"/>
          <a:ext cx="0" cy="0"/>
          <a:chOff x="0" y="0"/>
          <a:chExt cx="0" cy="0"/>
        </a:xfrm>
      </p:grpSpPr>
      <p:sp>
        <p:nvSpPr>
          <p:cNvPr id="429" name="Shape 429"/>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Register on PyPI</a:t>
            </a:r>
          </a:p>
        </p:txBody>
      </p:sp>
      <p:sp>
        <p:nvSpPr>
          <p:cNvPr id="430" name="Shape 430"/>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First we need accounts on PyPI</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But actually we will use </a:t>
            </a:r>
            <a:r>
              <a:rPr b="0" baseline="0" i="1" lang="en-US" sz="3500" u="none" cap="none" strike="noStrike">
                <a:solidFill>
                  <a:schemeClr val="dk1"/>
                </a:solidFill>
                <a:latin typeface="Calibri"/>
                <a:ea typeface="Calibri"/>
                <a:cs typeface="Calibri"/>
                <a:sym typeface="Calibri"/>
              </a:rPr>
              <a:t>TestPyPI</a:t>
            </a:r>
            <a:r>
              <a:rPr b="0" baseline="0" i="0" lang="en-US" sz="3500" u="none" cap="none" strike="noStrike">
                <a:solidFill>
                  <a:schemeClr val="dk1"/>
                </a:solidFill>
                <a:latin typeface="Calibri"/>
                <a:ea typeface="Calibri"/>
                <a:cs typeface="Calibri"/>
                <a:sym typeface="Calibri"/>
              </a:rPr>
              <a:t>, this will allow us to play around without cluttering the real Python package index</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Go to testpypi.python.org and register an account</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PyPI authentication still sucks</a:t>
            </a:r>
          </a:p>
        </p:txBody>
      </p:sp>
      <p:sp>
        <p:nvSpPr>
          <p:cNvPr id="436" name="Shape 436"/>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Put a file called “.pypirc” in your home directory (don’t forget the leading “.”)</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This file is going to contain our PyPI password in plain text, so make sure to set appropriate permissions on it:</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Droid Sans Mono"/>
                <a:ea typeface="Droid Sans Mono"/>
                <a:cs typeface="Droid Sans Mono"/>
                <a:sym typeface="Droid Sans Mono"/>
              </a:rPr>
              <a:t>$ chmod 600 ~/.pypirc</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sp>
        <p:nvSpPr>
          <p:cNvPr id="441" name="Shape 441"/>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.pypirc contents (for testpypi)</a:t>
            </a:r>
          </a:p>
        </p:txBody>
      </p:sp>
      <p:sp>
        <p:nvSpPr>
          <p:cNvPr id="442" name="Shape 442"/>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0" lvl="0" marL="0" marR="0" rtl="0" algn="l">
              <a:lnSpc>
                <a:spcPct val="100000"/>
              </a:lnSpc>
              <a:spcBef>
                <a:spcPts val="0"/>
              </a:spcBef>
              <a:spcAft>
                <a:spcPts val="0"/>
              </a:spcAft>
              <a:buClr>
                <a:schemeClr val="dk1"/>
              </a:buClr>
              <a:buSzPct val="25000"/>
              <a:buFont typeface="Droid Sans Mono"/>
              <a:buNone/>
            </a:pPr>
            <a:r>
              <a:rPr b="0" baseline="0" i="0" lang="en-US" sz="2400" u="none" cap="none" strike="noStrike">
                <a:solidFill>
                  <a:schemeClr val="dk1"/>
                </a:solidFill>
                <a:latin typeface="Droid Sans Mono"/>
                <a:ea typeface="Droid Sans Mono"/>
                <a:cs typeface="Droid Sans Mono"/>
                <a:sym typeface="Droid Sans Mono"/>
              </a:rPr>
              <a:t>[distutils]</a:t>
            </a:r>
          </a:p>
          <a:p>
            <a:pPr indent="0" lvl="0" marL="0" marR="0" rtl="0" algn="l">
              <a:lnSpc>
                <a:spcPct val="100000"/>
              </a:lnSpc>
              <a:spcBef>
                <a:spcPts val="480"/>
              </a:spcBef>
              <a:spcAft>
                <a:spcPts val="0"/>
              </a:spcAft>
              <a:buClr>
                <a:schemeClr val="dk1"/>
              </a:buClr>
              <a:buSzPct val="25000"/>
              <a:buFont typeface="Droid Sans Mono"/>
              <a:buNone/>
            </a:pPr>
            <a:r>
              <a:rPr b="0" baseline="0" i="0" lang="en-US" sz="2400" u="none" cap="none" strike="noStrike">
                <a:solidFill>
                  <a:schemeClr val="dk1"/>
                </a:solidFill>
                <a:latin typeface="Droid Sans Mono"/>
                <a:ea typeface="Droid Sans Mono"/>
                <a:cs typeface="Droid Sans Mono"/>
                <a:sym typeface="Droid Sans Mono"/>
              </a:rPr>
              <a:t>index-servers=</a:t>
            </a:r>
          </a:p>
          <a:p>
            <a:pPr indent="0" lvl="0" marL="0" marR="0" rtl="0" algn="l">
              <a:lnSpc>
                <a:spcPct val="100000"/>
              </a:lnSpc>
              <a:spcBef>
                <a:spcPts val="480"/>
              </a:spcBef>
              <a:spcAft>
                <a:spcPts val="0"/>
              </a:spcAft>
              <a:buClr>
                <a:schemeClr val="dk1"/>
              </a:buClr>
              <a:buSzPct val="25000"/>
              <a:buFont typeface="Droid Sans Mono"/>
              <a:buNone/>
            </a:pPr>
            <a:r>
              <a:rPr b="0" baseline="0" i="0" lang="en-US" sz="2400" u="none" cap="none" strike="noStrike">
                <a:solidFill>
                  <a:schemeClr val="dk1"/>
                </a:solidFill>
                <a:latin typeface="Droid Sans Mono"/>
                <a:ea typeface="Droid Sans Mono"/>
                <a:cs typeface="Droid Sans Mono"/>
                <a:sym typeface="Droid Sans Mono"/>
              </a:rPr>
              <a:t>    pypitest</a:t>
            </a:r>
          </a:p>
          <a:p>
            <a:pPr indent="0" lvl="0" marL="0" marR="0" rtl="0" algn="l">
              <a:lnSpc>
                <a:spcPct val="100000"/>
              </a:lnSpc>
              <a:spcBef>
                <a:spcPts val="480"/>
              </a:spcBef>
              <a:spcAft>
                <a:spcPts val="0"/>
              </a:spcAft>
              <a:buClr>
                <a:schemeClr val="dk1"/>
              </a:buClr>
              <a:buFont typeface="Calibri"/>
              <a:buNone/>
            </a:pPr>
            <a:r>
              <a:t/>
            </a:r>
            <a:endParaRPr b="0" baseline="0" i="0" sz="2400" u="none" cap="none" strike="noStrike">
              <a:solidFill>
                <a:schemeClr val="dk1"/>
              </a:solidFill>
              <a:latin typeface="Droid Sans Mono"/>
              <a:ea typeface="Droid Sans Mono"/>
              <a:cs typeface="Droid Sans Mono"/>
              <a:sym typeface="Droid Sans Mono"/>
            </a:endParaRPr>
          </a:p>
          <a:p>
            <a:pPr indent="0" lvl="0" marL="0" marR="0" rtl="0" algn="l">
              <a:lnSpc>
                <a:spcPct val="100000"/>
              </a:lnSpc>
              <a:spcBef>
                <a:spcPts val="480"/>
              </a:spcBef>
              <a:spcAft>
                <a:spcPts val="0"/>
              </a:spcAft>
              <a:buClr>
                <a:schemeClr val="dk1"/>
              </a:buClr>
              <a:buSzPct val="25000"/>
              <a:buFont typeface="Droid Sans Mono"/>
              <a:buNone/>
            </a:pPr>
            <a:r>
              <a:rPr b="0" baseline="0" i="0" lang="en-US" sz="2400" u="none" cap="none" strike="noStrike">
                <a:solidFill>
                  <a:schemeClr val="dk1"/>
                </a:solidFill>
                <a:latin typeface="Droid Sans Mono"/>
                <a:ea typeface="Droid Sans Mono"/>
                <a:cs typeface="Droid Sans Mono"/>
                <a:sym typeface="Droid Sans Mono"/>
              </a:rPr>
              <a:t>[pypitest]</a:t>
            </a:r>
          </a:p>
          <a:p>
            <a:pPr indent="0" lvl="0" marL="0" marR="0" rtl="0" algn="l">
              <a:lnSpc>
                <a:spcPct val="100000"/>
              </a:lnSpc>
              <a:spcBef>
                <a:spcPts val="480"/>
              </a:spcBef>
              <a:spcAft>
                <a:spcPts val="0"/>
              </a:spcAft>
              <a:buClr>
                <a:schemeClr val="dk1"/>
              </a:buClr>
              <a:buSzPct val="25000"/>
              <a:buFont typeface="Droid Sans Mono"/>
              <a:buNone/>
            </a:pPr>
            <a:r>
              <a:rPr b="0" baseline="0" i="0" lang="en-US" sz="2400" u="none" cap="none" strike="noStrike">
                <a:solidFill>
                  <a:schemeClr val="dk1"/>
                </a:solidFill>
                <a:latin typeface="Droid Sans Mono"/>
                <a:ea typeface="Droid Sans Mono"/>
                <a:cs typeface="Droid Sans Mono"/>
                <a:sym typeface="Droid Sans Mono"/>
              </a:rPr>
              <a:t>repository = https://testpypi.python.org/pypi</a:t>
            </a:r>
          </a:p>
          <a:p>
            <a:pPr indent="0" lvl="0" marL="0" marR="0" rtl="0" algn="l">
              <a:lnSpc>
                <a:spcPct val="100000"/>
              </a:lnSpc>
              <a:spcBef>
                <a:spcPts val="480"/>
              </a:spcBef>
              <a:spcAft>
                <a:spcPts val="0"/>
              </a:spcAft>
              <a:buClr>
                <a:schemeClr val="dk1"/>
              </a:buClr>
              <a:buSzPct val="25000"/>
              <a:buFont typeface="Droid Sans Mono"/>
              <a:buNone/>
            </a:pPr>
            <a:r>
              <a:rPr b="0" baseline="0" i="0" lang="en-US" sz="2400" u="none" cap="none" strike="noStrike">
                <a:solidFill>
                  <a:schemeClr val="dk1"/>
                </a:solidFill>
                <a:latin typeface="Droid Sans Mono"/>
                <a:ea typeface="Droid Sans Mono"/>
                <a:cs typeface="Droid Sans Mono"/>
                <a:sym typeface="Droid Sans Mono"/>
              </a:rPr>
              <a:t>username = erik</a:t>
            </a:r>
          </a:p>
          <a:p>
            <a:pPr indent="0" lvl="0" marL="0" marR="0" rtl="0" algn="l">
              <a:lnSpc>
                <a:spcPct val="100000"/>
              </a:lnSpc>
              <a:spcBef>
                <a:spcPts val="480"/>
              </a:spcBef>
              <a:spcAft>
                <a:spcPts val="0"/>
              </a:spcAft>
              <a:buClr>
                <a:schemeClr val="dk1"/>
              </a:buClr>
              <a:buSzPct val="25000"/>
              <a:buFont typeface="Droid Sans Mono"/>
              <a:buNone/>
            </a:pPr>
            <a:r>
              <a:rPr b="0" baseline="0" i="0" lang="en-US" sz="2400" u="none" cap="none" strike="noStrike">
                <a:solidFill>
                  <a:schemeClr val="dk1"/>
                </a:solidFill>
                <a:latin typeface="Droid Sans Mono"/>
                <a:ea typeface="Droid Sans Mono"/>
                <a:cs typeface="Droid Sans Mono"/>
                <a:sym typeface="Droid Sans Mono"/>
              </a:rPr>
              <a:t>password = &lt;your password goes here&gt;</a:t>
            </a:r>
          </a:p>
          <a:p>
            <a:pPr indent="0" lvl="0" marL="0" marR="0" rtl="0" algn="l">
              <a:spcBef>
                <a:spcPts val="0"/>
              </a:spcBef>
              <a:buNone/>
            </a:pPr>
            <a:r>
              <a:t/>
            </a:r>
            <a:endParaRPr b="0" baseline="0" i="0" sz="2400" u="none" cap="none" strike="noStrike">
              <a:solidFill>
                <a:schemeClr val="dk1"/>
              </a:solidFill>
              <a:latin typeface="Droid Sans Mono"/>
              <a:ea typeface="Droid Sans Mono"/>
              <a:cs typeface="Droid Sans Mono"/>
              <a:sym typeface="Droid Sans Mono"/>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503237" y="301625"/>
            <a:ext cx="9070974" cy="1262062"/>
          </a:xfrm>
          <a:prstGeom prst="rect">
            <a:avLst/>
          </a:prstGeom>
          <a:noFill/>
          <a:ln>
            <a:noFill/>
          </a:ln>
        </p:spPr>
        <p:txBody>
          <a:bodyPr anchorCtr="0" anchor="ctr" bIns="50375" lIns="100775" rIns="100775" tIns="38800">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And more terms...</a:t>
            </a:r>
          </a:p>
        </p:txBody>
      </p:sp>
      <p:sp>
        <p:nvSpPr>
          <p:cNvPr id="118" name="Shape 118"/>
          <p:cNvSpPr txBox="1"/>
          <p:nvPr>
            <p:ph idx="1" type="body"/>
          </p:nvPr>
        </p:nvSpPr>
        <p:spPr>
          <a:xfrm>
            <a:off x="503237" y="1768475"/>
            <a:ext cx="9070974" cy="4989512"/>
          </a:xfrm>
          <a:prstGeom prst="rect">
            <a:avLst/>
          </a:prstGeom>
          <a:noFill/>
          <a:ln>
            <a:noFill/>
          </a:ln>
        </p:spPr>
        <p:txBody>
          <a:bodyPr anchorCtr="0" anchor="t" bIns="50375" lIns="100775" rIns="100775" tIns="50375">
            <a:noAutofit/>
          </a:bodyPr>
          <a:lstStyle/>
          <a:p>
            <a:pPr indent="-330200" lvl="0" marL="431800" marR="0" rtl="0" algn="l">
              <a:lnSpc>
                <a:spcPct val="100000"/>
              </a:lnSpc>
              <a:spcBef>
                <a:spcPts val="0"/>
              </a:spcBef>
              <a:spcAft>
                <a:spcPts val="0"/>
              </a:spcAft>
              <a:buClr>
                <a:schemeClr val="dk1"/>
              </a:buClr>
              <a:buSzPct val="45000"/>
              <a:buFont typeface="Noto Symbol"/>
              <a:buChar char="●"/>
            </a:pPr>
            <a:r>
              <a:rPr b="0" baseline="0" i="0" lang="en-US" sz="3500" u="none" cap="none" strike="noStrike">
                <a:solidFill>
                  <a:schemeClr val="dk1"/>
                </a:solidFill>
                <a:latin typeface="Calibri"/>
                <a:ea typeface="Calibri"/>
                <a:cs typeface="Calibri"/>
                <a:sym typeface="Calibri"/>
              </a:rPr>
              <a:t>Release</a:t>
            </a:r>
          </a:p>
          <a:p>
            <a:pPr indent="-330200" lvl="1" marL="863600" marR="0" rtl="0" algn="l">
              <a:lnSpc>
                <a:spcPct val="100000"/>
              </a:lnSpc>
              <a:spcBef>
                <a:spcPts val="620"/>
              </a:spcBef>
              <a:spcAft>
                <a:spcPts val="0"/>
              </a:spcAft>
              <a:buClr>
                <a:schemeClr val="dk1"/>
              </a:buClr>
              <a:buSzPct val="45000"/>
              <a:buFont typeface="Noto Symbol"/>
              <a:buChar char="●"/>
            </a:pPr>
            <a:r>
              <a:rPr b="0" baseline="0" i="0" lang="en-US" sz="3100" u="none" cap="none" strike="noStrike">
                <a:solidFill>
                  <a:schemeClr val="dk1"/>
                </a:solidFill>
                <a:latin typeface="Calibri"/>
                <a:ea typeface="Calibri"/>
                <a:cs typeface="Calibri"/>
                <a:sym typeface="Calibri"/>
              </a:rPr>
              <a:t>A specific </a:t>
            </a:r>
            <a:r>
              <a:rPr b="0" baseline="0" i="1" lang="en-US" sz="3100" u="none" cap="none" strike="noStrike">
                <a:solidFill>
                  <a:schemeClr val="dk1"/>
                </a:solidFill>
                <a:latin typeface="Calibri"/>
                <a:ea typeface="Calibri"/>
                <a:cs typeface="Calibri"/>
                <a:sym typeface="Calibri"/>
              </a:rPr>
              <a:t>version</a:t>
            </a:r>
            <a:r>
              <a:rPr b="0" baseline="0" i="0" lang="en-US" sz="3100" u="none" cap="none" strike="noStrike">
                <a:solidFill>
                  <a:schemeClr val="dk1"/>
                </a:solidFill>
                <a:latin typeface="Calibri"/>
                <a:ea typeface="Calibri"/>
                <a:cs typeface="Calibri"/>
                <a:sym typeface="Calibri"/>
              </a:rPr>
              <a:t> of a product, as the result of a development cycle (i.e. Astropy v1.0.2) that has been packaged and released for public consumption</a:t>
            </a:r>
          </a:p>
          <a:p>
            <a:pPr indent="-330200" lvl="1" marL="863600" marR="0" rtl="0" algn="l">
              <a:lnSpc>
                <a:spcPct val="100000"/>
              </a:lnSpc>
              <a:spcBef>
                <a:spcPts val="620"/>
              </a:spcBef>
              <a:spcAft>
                <a:spcPts val="0"/>
              </a:spcAft>
              <a:buClr>
                <a:schemeClr val="dk1"/>
              </a:buClr>
              <a:buSzPct val="45000"/>
              <a:buFont typeface="Noto Symbol"/>
              <a:buChar char="●"/>
            </a:pPr>
            <a:r>
              <a:rPr b="0" baseline="0" i="0" lang="en-US" sz="3100" u="none" cap="none" strike="noStrike">
                <a:solidFill>
                  <a:schemeClr val="dk1"/>
                </a:solidFill>
                <a:latin typeface="Calibri"/>
                <a:ea typeface="Calibri"/>
                <a:cs typeface="Calibri"/>
                <a:sym typeface="Calibri"/>
              </a:rPr>
              <a:t>May have multiple source and/or binary distributions</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x="0" y="0"/>
          <a:ext cx="0" cy="0"/>
          <a:chOff x="0" y="0"/>
          <a:chExt cx="0" cy="0"/>
        </a:xfrm>
      </p:grpSpPr>
      <p:sp>
        <p:nvSpPr>
          <p:cNvPr id="447" name="Shape 447"/>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Now run the register command</a:t>
            </a:r>
          </a:p>
        </p:txBody>
      </p:sp>
      <p:sp>
        <p:nvSpPr>
          <p:cNvPr id="448" name="Shape 448"/>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2800" u="none" cap="none" strike="noStrike">
                <a:solidFill>
                  <a:schemeClr val="dk1"/>
                </a:solidFill>
                <a:latin typeface="Droid Sans Mono"/>
                <a:ea typeface="Droid Sans Mono"/>
                <a:cs typeface="Droid Sans Mono"/>
                <a:sym typeface="Droid Sans Mono"/>
              </a:rPr>
              <a:t>$ ./setup.py register -r </a:t>
            </a:r>
            <a:r>
              <a:rPr b="0" baseline="0" i="0" lang="en-US" sz="2800" u="sng" cap="none" strike="noStrike">
                <a:solidFill>
                  <a:schemeClr val="hlink"/>
                </a:solidFill>
                <a:latin typeface="Calibri"/>
                <a:ea typeface="Calibri"/>
                <a:cs typeface="Calibri"/>
                <a:sym typeface="Calibri"/>
                <a:hlinkClick r:id="rId3"/>
              </a:rPr>
              <a:t>https://testpypi.python.org/pypi</a:t>
            </a:r>
          </a:p>
          <a:p>
            <a:pPr indent="-377825" lvl="0" marL="377825" marR="0" rtl="0" algn="l">
              <a:lnSpc>
                <a:spcPct val="100000"/>
              </a:lnSpc>
              <a:spcBef>
                <a:spcPts val="720"/>
              </a:spcBef>
              <a:spcAft>
                <a:spcPts val="0"/>
              </a:spcAft>
              <a:buClr>
                <a:schemeClr val="dk1"/>
              </a:buClr>
              <a:buSzPct val="100000"/>
              <a:buFont typeface="Arial"/>
              <a:buChar char="•"/>
            </a:pPr>
            <a:r>
              <a:rPr b="0" baseline="0" i="0" lang="en-US" sz="3600" u="none" cap="none" strike="noStrike">
                <a:solidFill>
                  <a:schemeClr val="dk1"/>
                </a:solidFill>
                <a:latin typeface="Calibri"/>
                <a:ea typeface="Calibri"/>
                <a:cs typeface="Calibri"/>
                <a:sym typeface="Calibri"/>
              </a:rPr>
              <a:t>Yes, unfortunately for anything but the default PyPI you have to manually include the testpypi URL to register there instead</a:t>
            </a:r>
          </a:p>
          <a:p>
            <a:pPr indent="-377825" lvl="0" marL="377825" marR="0" rtl="0" algn="l">
              <a:lnSpc>
                <a:spcPct val="100000"/>
              </a:lnSpc>
              <a:spcBef>
                <a:spcPts val="720"/>
              </a:spcBef>
              <a:spcAft>
                <a:spcPts val="0"/>
              </a:spcAft>
              <a:buClr>
                <a:schemeClr val="dk1"/>
              </a:buClr>
              <a:buSzPct val="100000"/>
              <a:buFont typeface="Arial"/>
              <a:buChar char="•"/>
            </a:pPr>
            <a:r>
              <a:rPr b="0" baseline="0" i="0" lang="en-US" sz="3600" u="none" cap="none" strike="noStrike">
                <a:solidFill>
                  <a:schemeClr val="dk1"/>
                </a:solidFill>
                <a:latin typeface="Calibri"/>
                <a:ea typeface="Calibri"/>
                <a:cs typeface="Calibri"/>
                <a:sym typeface="Calibri"/>
              </a:rPr>
              <a:t>Now go to testpypi.python.org and you should find your project there</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Now run the register command</a:t>
            </a:r>
          </a:p>
        </p:txBody>
      </p:sp>
      <p:sp>
        <p:nvSpPr>
          <p:cNvPr id="454" name="Shape 454"/>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2800" u="none" cap="none" strike="noStrike">
                <a:solidFill>
                  <a:schemeClr val="dk1"/>
                </a:solidFill>
                <a:latin typeface="Droid Sans Mono"/>
                <a:ea typeface="Droid Sans Mono"/>
                <a:cs typeface="Droid Sans Mono"/>
                <a:sym typeface="Droid Sans Mono"/>
              </a:rPr>
              <a:t>$ ./setup.py register -r </a:t>
            </a:r>
            <a:r>
              <a:rPr b="0" baseline="0" i="0" lang="en-US" sz="2800" u="sng" cap="none" strike="noStrike">
                <a:solidFill>
                  <a:schemeClr val="hlink"/>
                </a:solidFill>
                <a:latin typeface="Calibri"/>
                <a:ea typeface="Calibri"/>
                <a:cs typeface="Calibri"/>
                <a:sym typeface="Calibri"/>
                <a:hlinkClick r:id="rId3"/>
              </a:rPr>
              <a:t>https://testpypi.python.org/pypi</a:t>
            </a:r>
          </a:p>
          <a:p>
            <a:pPr indent="-377825" lvl="0" marL="377825" marR="0" rtl="0" algn="l">
              <a:lnSpc>
                <a:spcPct val="100000"/>
              </a:lnSpc>
              <a:spcBef>
                <a:spcPts val="720"/>
              </a:spcBef>
              <a:spcAft>
                <a:spcPts val="0"/>
              </a:spcAft>
              <a:buClr>
                <a:schemeClr val="dk1"/>
              </a:buClr>
              <a:buSzPct val="100000"/>
              <a:buFont typeface="Arial"/>
              <a:buChar char="•"/>
            </a:pPr>
            <a:r>
              <a:rPr b="0" baseline="0" i="0" lang="en-US" sz="3600" u="none" cap="none" strike="noStrike">
                <a:solidFill>
                  <a:schemeClr val="dk1"/>
                </a:solidFill>
                <a:latin typeface="Calibri"/>
                <a:ea typeface="Calibri"/>
                <a:cs typeface="Calibri"/>
                <a:sym typeface="Calibri"/>
              </a:rPr>
              <a:t>Yes, unfortunately for anything but the default PyPI you have to manually include the testpypi URL to register there instead</a:t>
            </a:r>
          </a:p>
          <a:p>
            <a:pPr indent="-377825" lvl="0" marL="377825" marR="0" rtl="0" algn="l">
              <a:lnSpc>
                <a:spcPct val="100000"/>
              </a:lnSpc>
              <a:spcBef>
                <a:spcPts val="720"/>
              </a:spcBef>
              <a:spcAft>
                <a:spcPts val="0"/>
              </a:spcAft>
              <a:buClr>
                <a:schemeClr val="dk1"/>
              </a:buClr>
              <a:buSzPct val="100000"/>
              <a:buFont typeface="Arial"/>
              <a:buChar char="•"/>
            </a:pPr>
            <a:r>
              <a:rPr b="0" baseline="0" i="0" lang="en-US" sz="3600" u="none" cap="none" strike="noStrike">
                <a:solidFill>
                  <a:schemeClr val="dk1"/>
                </a:solidFill>
                <a:latin typeface="Calibri"/>
                <a:ea typeface="Calibri"/>
                <a:cs typeface="Calibri"/>
                <a:sym typeface="Calibri"/>
              </a:rPr>
              <a:t>Now go to testpypi.python.org and you should find your project there</a:t>
            </a: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Build dist and upload</a:t>
            </a:r>
          </a:p>
        </p:txBody>
      </p:sp>
      <p:sp>
        <p:nvSpPr>
          <p:cNvPr id="460" name="Shape 460"/>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Simply registering a release on PyPI simply reserves a distribution name / version number, and uploads the metadata for your release</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You can upload multiple files for your release—most commonly just the source tarball, but there are other possibilities too (ex: wheels)</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Run </a:t>
            </a:r>
            <a:r>
              <a:rPr b="0" baseline="0" i="0" lang="en-US" sz="2800" u="none" cap="none" strike="noStrike">
                <a:solidFill>
                  <a:schemeClr val="dk1"/>
                </a:solidFill>
                <a:latin typeface="Droid Sans Mono"/>
                <a:ea typeface="Droid Sans Mono"/>
                <a:cs typeface="Droid Sans Mono"/>
                <a:sym typeface="Droid Sans Mono"/>
              </a:rPr>
              <a:t>$ ./setup.py sdist upload -r https://testpypi.python.org/pypi</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Congrats!</a:t>
            </a:r>
          </a:p>
        </p:txBody>
      </p:sp>
      <p:sp>
        <p:nvSpPr>
          <p:cNvPr id="466" name="Shape 466"/>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You are now the proud owner of a distribution / release on PyPI!</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Other people can install your code by simply running “pip install YourDistributionName”</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You can release future versions on PyPI while still keeping the old versions available—if you want you can hide / show any number of old releases on the PyPI index, but the downloads are always available unless explicitly removed</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Why package?</a:t>
            </a:r>
          </a:p>
        </p:txBody>
      </p:sp>
      <p:sp>
        <p:nvSpPr>
          <p:cNvPr id="125" name="Shape 125"/>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10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Python (and other languages and/or Oses) have standard places to install software)</a:t>
            </a:r>
          </a:p>
          <a:p>
            <a:pPr indent="-377825" lvl="0" marL="377825" marR="0" rtl="0" algn="l">
              <a:lnSpc>
                <a:spcPct val="10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Mindless installation of your software for users</a:t>
            </a:r>
          </a:p>
          <a:p>
            <a:pPr indent="-322262" lvl="1" marL="817562" marR="0" rtl="0" algn="l">
              <a:lnSpc>
                <a:spcPct val="10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No “copy this file to /usr/bin, then copy this file to /usr/lib/python2.7/site-packages, no not that site-packages, the other one, wait you already have a file called that in /usr/bin?  Just put it somewhere under your home directory and add it to your PYTHONPATH</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nvSpPr>
        <p:spPr>
          <a:xfrm>
            <a:off x="315912" y="274637"/>
            <a:ext cx="9372600" cy="6961187"/>
          </a:xfrm>
          <a:prstGeom prst="rect">
            <a:avLst/>
          </a:prstGeom>
          <a:solidFill>
            <a:schemeClr val="lt1"/>
          </a:solidFill>
          <a:ln cap="flat" w="25400">
            <a:solidFill>
              <a:srgbClr val="9BBB59"/>
            </a:solidFill>
            <a:prstDash val="solid"/>
            <a:miter/>
            <a:headEnd len="med" w="med" type="none"/>
            <a:tailEnd len="med" w="med" type="none"/>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SzPct val="25000"/>
              <a:buFont typeface="Droid Sans Mono"/>
              <a:buNone/>
            </a:pPr>
            <a:r>
              <a:rPr b="0" baseline="0" i="0" lang="en-US" sz="4000" u="none" cap="none" strike="noStrike">
                <a:solidFill>
                  <a:srgbClr val="000000"/>
                </a:solidFill>
                <a:latin typeface="Droid Sans Mono"/>
                <a:ea typeface="Droid Sans Mono"/>
                <a:cs typeface="Droid Sans Mono"/>
                <a:sym typeface="Droid Sans Mono"/>
              </a:rPr>
              <a:t>~$ echo $PYTHONPATH</a:t>
            </a:r>
          </a:p>
          <a:p>
            <a:pPr indent="0" lvl="0" marL="0" marR="0" rtl="0" algn="l">
              <a:lnSpc>
                <a:spcPct val="93000"/>
              </a:lnSpc>
              <a:spcBef>
                <a:spcPts val="0"/>
              </a:spcBef>
              <a:spcAft>
                <a:spcPts val="0"/>
              </a:spcAft>
              <a:buClr>
                <a:srgbClr val="000000"/>
              </a:buClr>
              <a:buSzPct val="25000"/>
              <a:buFont typeface="Droid Sans Mono"/>
              <a:buNone/>
            </a:pPr>
            <a:r>
              <a:rPr b="0" baseline="0" i="0" lang="en-US" sz="4000" u="none" cap="none" strike="noStrike">
                <a:solidFill>
                  <a:srgbClr val="000000"/>
                </a:solidFill>
                <a:latin typeface="Droid Sans Mono"/>
                <a:ea typeface="Droid Sans Mono"/>
                <a:cs typeface="Droid Sans Mono"/>
                <a:sym typeface="Droid Sans Mono"/>
              </a:rPr>
              <a:t>/usr/local/lib/python2.7:/usr/local/lib/python2.7/site-packages:/usr/lib/python2.7/mystuff:~/program_from_bob:~/temp/numpy‑1.8.1:/home/embray/my_code/test_program:/home/embray/my_code/astropy:/home/embray/mycode/astropy_old:/opt/python3.4/lib/python3.4:/opt/python3.3/lib/python3.4/site-package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503237" y="303212"/>
            <a:ext cx="9074149" cy="1258887"/>
          </a:xfrm>
          <a:prstGeom prst="rect">
            <a:avLst/>
          </a:prstGeom>
          <a:noFill/>
          <a:ln>
            <a:noFill/>
          </a:ln>
        </p:spPr>
        <p:txBody>
          <a:bodyPr anchorCtr="0" anchor="ctr" bIns="50375" lIns="100775" rIns="100775" tIns="50375">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900" u="none" cap="none" strike="noStrike">
                <a:solidFill>
                  <a:schemeClr val="dk1"/>
                </a:solidFill>
                <a:latin typeface="Calibri"/>
                <a:ea typeface="Calibri"/>
                <a:cs typeface="Calibri"/>
                <a:sym typeface="Calibri"/>
              </a:rPr>
              <a:t>Why package?</a:t>
            </a:r>
          </a:p>
        </p:txBody>
      </p:sp>
      <p:sp>
        <p:nvSpPr>
          <p:cNvPr id="136" name="Shape 136"/>
          <p:cNvSpPr txBox="1"/>
          <p:nvPr>
            <p:ph idx="1" type="body"/>
          </p:nvPr>
        </p:nvSpPr>
        <p:spPr>
          <a:xfrm>
            <a:off x="503237" y="1763711"/>
            <a:ext cx="9074149" cy="4989512"/>
          </a:xfrm>
          <a:prstGeom prst="rect">
            <a:avLst/>
          </a:prstGeom>
          <a:noFill/>
          <a:ln>
            <a:noFill/>
          </a:ln>
        </p:spPr>
        <p:txBody>
          <a:bodyPr anchorCtr="0" anchor="t" bIns="50375" lIns="100775" rIns="100775" tIns="50375">
            <a:noAutofit/>
          </a:bodyPr>
          <a:lstStyle/>
          <a:p>
            <a:pPr indent="-377825" lvl="0" marL="377825" marR="0" rtl="0" algn="l">
              <a:lnSpc>
                <a:spcPct val="90000"/>
              </a:lnSpc>
              <a:spcBef>
                <a:spcPts val="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The previous problem is alleviated in large part by using one or more custom Python environments (outside the scope of this tutorial)</a:t>
            </a:r>
          </a:p>
          <a:p>
            <a:pPr indent="-322262" lvl="1" marL="817562" marR="0" rtl="0" algn="l">
              <a:lnSpc>
                <a:spcPct val="9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Virtualenv</a:t>
            </a:r>
          </a:p>
          <a:p>
            <a:pPr indent="-322262" lvl="1" marL="817562" marR="0" rtl="0" algn="l">
              <a:lnSpc>
                <a:spcPct val="90000"/>
              </a:lnSpc>
              <a:spcBef>
                <a:spcPts val="620"/>
              </a:spcBef>
              <a:spcAft>
                <a:spcPts val="0"/>
              </a:spcAft>
              <a:buClr>
                <a:schemeClr val="dk1"/>
              </a:buClr>
              <a:buSzPct val="100000"/>
              <a:buFont typeface="Arial"/>
              <a:buChar char="–"/>
            </a:pPr>
            <a:r>
              <a:rPr b="0" baseline="0" i="0" lang="en-US" sz="3100" u="none" cap="none" strike="noStrike">
                <a:solidFill>
                  <a:schemeClr val="dk1"/>
                </a:solidFill>
                <a:latin typeface="Calibri"/>
                <a:ea typeface="Calibri"/>
                <a:cs typeface="Calibri"/>
                <a:sym typeface="Calibri"/>
              </a:rPr>
              <a:t>Conda</a:t>
            </a:r>
          </a:p>
          <a:p>
            <a:pPr indent="-377825" lvl="0" marL="377825" marR="0" rtl="0" algn="l">
              <a:lnSpc>
                <a:spcPct val="9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Also works with --user site-packages</a:t>
            </a:r>
          </a:p>
          <a:p>
            <a:pPr indent="-377825" lvl="0" marL="377825" marR="0" rtl="0" algn="l">
              <a:lnSpc>
                <a:spcPct val="90000"/>
              </a:lnSpc>
              <a:spcBef>
                <a:spcPts val="700"/>
              </a:spcBef>
              <a:spcAft>
                <a:spcPts val="0"/>
              </a:spcAft>
              <a:buClr>
                <a:schemeClr val="dk1"/>
              </a:buClr>
              <a:buSzPct val="100000"/>
              <a:buFont typeface="Arial"/>
              <a:buChar char="•"/>
            </a:pPr>
            <a:r>
              <a:rPr b="0" baseline="0" i="0" lang="en-US" sz="3500" u="none" cap="none" strike="noStrike">
                <a:solidFill>
                  <a:schemeClr val="dk1"/>
                </a:solidFill>
                <a:latin typeface="Calibri"/>
                <a:ea typeface="Calibri"/>
                <a:cs typeface="Calibri"/>
                <a:sym typeface="Calibri"/>
              </a:rPr>
              <a:t>Hence easier reproduction of production environments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