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601200" cx="128016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ASSFvtV5PqhHfL9uNKhKpARJ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66813" y="1241425"/>
            <a:ext cx="446405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5904656" y="59054"/>
            <a:ext cx="676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9254" y="37885"/>
            <a:ext cx="439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Resultado de imagem para logo fieb 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87944" y="59054"/>
            <a:ext cx="977552" cy="3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40080" y="384493"/>
            <a:ext cx="115215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40080" y="2240281"/>
            <a:ext cx="11521500" cy="6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rmAutofit/>
          </a:bodyPr>
          <a:lstStyle>
            <a:lvl1pPr indent="-51435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76250" lvl="1" marL="9144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–"/>
              <a:defRPr b="0" i="0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40080" y="8898893"/>
            <a:ext cx="2987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373880" y="8898893"/>
            <a:ext cx="40539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174480" y="8898893"/>
            <a:ext cx="2987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340" y="0"/>
            <a:ext cx="12788260" cy="9601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5904656" y="59053"/>
            <a:ext cx="3952528" cy="38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4000" lIns="128000" spcFirstLastPara="1" rIns="128000" wrap="square" tIns="6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/>
              <a:t>Projeto BabyIOT</a:t>
            </a:r>
            <a:endParaRPr/>
          </a:p>
        </p:txBody>
      </p:sp>
      <p:sp>
        <p:nvSpPr>
          <p:cNvPr id="25" name="Google Shape;25;p1"/>
          <p:cNvSpPr txBox="1"/>
          <p:nvPr>
            <p:ph idx="1" type="subTitle"/>
          </p:nvPr>
        </p:nvSpPr>
        <p:spPr>
          <a:xfrm>
            <a:off x="440966" y="74461"/>
            <a:ext cx="4392488" cy="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64000" lIns="128000" spcFirstLastPara="1" rIns="128000" wrap="square" tIns="6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Matheus Bomfim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218086" y="998182"/>
            <a:ext cx="23393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655050" y="1179000"/>
            <a:ext cx="2521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sistema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Iot(Internet das coisas)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realiza constante monitoramento da saúde de um bebê e envia as informações medidas para os pais do bebê via aplicativo.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71639" y="5570164"/>
            <a:ext cx="22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Visibilidade ao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capítulo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EMBS por meio da divulgação do projeto;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Produção de um artigo sobre o tema;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Possibilidade de ampliação do projeto e integração com outras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áreas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desenvolvidas pelo EMBS (visão computacional, mais sensores, etc).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655498" y="3547889"/>
            <a:ext cx="2521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do Produto (Técnicas)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Carregador;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Embarcado do bracelete;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Embarcado da câmera;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Sensores para medicina;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integrado com os sistemas embarcados;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Bracelete impresso 3D;</a:t>
            </a:r>
            <a:endParaRPr/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da câmera impresso 3D;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do Projeto (Gerenciais)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 CANVAS;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projeto;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Pesquisa bibliográfica;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Artigo;</a:t>
            </a:r>
            <a:endParaRPr/>
          </a:p>
          <a:p>
            <a:pPr indent="-1524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Exclusões específicas (fora do Escopo)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de operações;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Operação assistida;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5209728" y="1178999"/>
            <a:ext cx="252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Global;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Hospitais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pediátricos;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Pais de bebês;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Bebês.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5239888" y="4324413"/>
            <a:ext cx="231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do Projeto  -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Bonfim</a:t>
            </a:r>
            <a:r>
              <a:rPr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Danisson Brito;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Lopes;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Ludmila Nascimento.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7696944" y="998182"/>
            <a:ext cx="2448272" cy="2578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equipe do projeto deve ter disponibilidade de ao menos 3 horas semanais para o desenvolvimento do projeto.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O material necessário deve ser adquirido pelo IEEE CIMATEC.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A sede do IEEE CIMATEC e outros espaços como o laboratório MAKER devem estar disponíveis para a execução do projeto.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10221278" y="1099901"/>
            <a:ext cx="2344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o projeto demore muito mais do que o planejado ele pode ser cancelado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Esgotamento de recursos materiais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Esgotamento de recursos humanos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7696944" y="4139748"/>
            <a:ext cx="244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Seleção da equipe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do projeto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materiais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 acadêmico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embarcado bracelete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embarcado quarto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mobile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5209728" y="8112968"/>
            <a:ext cx="482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 máximo, dos materiais, para o projeto não pode ultrapassar R$350;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Período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máximo para a finalização do projeto deve ser de até 1 ano e 6 meses.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186650" y="3712173"/>
            <a:ext cx="23394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de um aplicativo para smartphone android que tenha integração com dois sistemas </a:t>
            </a: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embarcados</a:t>
            </a: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um que tenha contato direto com o bebê e outro que monitore o ambiente que o bebê fique.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218086" y="1099905"/>
            <a:ext cx="236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aplicações que sejam integradas com IOT que tenham como objetivo o monitoramento de um bebê.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0221275" y="4199675"/>
            <a:ext cx="2448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Junho/2021 - formação da equipe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Agosto/2021 - lista dos materiais entregue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Fevereiro/2022 - Publicação no site IEEE CIMATEC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*Junho/2022 -  Publicação artigo acadêmico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*Julho/2022 - Entrega sistema embarcado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*Dezembro/2022 - Entrega app mobile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10577264" y="7824936"/>
            <a:ext cx="18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R$300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9263" y="45285"/>
            <a:ext cx="1830287" cy="49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