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c4cea2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c4cea2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6c4cea2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6c4cea2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6b030806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6b030806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c6687d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c6687d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80726d2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80726d2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Baby Iot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3263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Danisson Brito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Lucas Lopes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Ludmila Nascimento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Matheus Bonfim -GP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700" y="1882200"/>
            <a:ext cx="5103901" cy="2783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3488"/>
            <a:ext cx="3034774" cy="157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800" y="1931600"/>
            <a:ext cx="24384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36425"/>
            <a:ext cx="3034771" cy="17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3200" y="183635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1900" y="1919075"/>
            <a:ext cx="4579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Inicialmente a utilização do Arduino Uno para a construção dos </a:t>
            </a:r>
            <a:r>
              <a:rPr lang="pt-BR" sz="1200"/>
              <a:t>sistemas</a:t>
            </a:r>
            <a:r>
              <a:rPr lang="pt-BR" sz="1200"/>
              <a:t> </a:t>
            </a:r>
            <a:r>
              <a:rPr lang="pt-BR" sz="1200"/>
              <a:t>embarcados que ficarão no bracelete e câmera.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Posteriormente, haverá uma substituição pelo ESP-01 no bracelete.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Aplicativo utilizando Kotlin conectado ao sistema, tratando dados em nuvem;</a:t>
            </a:r>
            <a:endParaRPr sz="12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700" y="1971299"/>
            <a:ext cx="1489125" cy="148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5548" y="3662350"/>
            <a:ext cx="3272274" cy="14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1400" y="1971325"/>
            <a:ext cx="1489125" cy="14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71900" y="1919075"/>
            <a:ext cx="45795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Medições: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Temperatura;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Batimento cardíaco;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Nível de oxigenação;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Movimentação.</a:t>
            </a:r>
            <a:endParaRPr sz="1200"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73948" t="0"/>
          <a:stretch/>
        </p:blipFill>
        <p:spPr>
          <a:xfrm>
            <a:off x="7803675" y="1718625"/>
            <a:ext cx="1340326" cy="342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800" y="1718625"/>
            <a:ext cx="4092249" cy="159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1425" y="3401675"/>
            <a:ext cx="1743050" cy="17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3900" y="3400450"/>
            <a:ext cx="1764559" cy="17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9" y="0"/>
            <a:ext cx="68044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