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57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57290" y="1071546"/>
            <a:ext cx="7406640" cy="1472184"/>
          </a:xfrm>
        </p:spPr>
        <p:txBody>
          <a:bodyPr/>
          <a:lstStyle/>
          <a:p>
            <a:r>
              <a:rPr lang="en-US" altLang="zh-TW" dirty="0" smtClean="0"/>
              <a:t>SMIT01 </a:t>
            </a:r>
            <a:r>
              <a:rPr lang="zh-TW" altLang="en-US" dirty="0" smtClean="0"/>
              <a:t>第一次小專題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85852" y="4857760"/>
            <a:ext cx="7406640" cy="1752600"/>
          </a:xfrm>
        </p:spPr>
        <p:txBody>
          <a:bodyPr/>
          <a:lstStyle/>
          <a:p>
            <a:pPr algn="ctr"/>
            <a:r>
              <a:rPr lang="zh-TW" altLang="en-US" dirty="0" smtClean="0"/>
              <a:t>指導老師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錢達智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張庭瑋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翻牌對對碰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4414" y="1857364"/>
            <a:ext cx="7498080" cy="4800600"/>
          </a:xfrm>
        </p:spPr>
        <p:txBody>
          <a:bodyPr/>
          <a:lstStyle/>
          <a:p>
            <a:r>
              <a:rPr lang="zh-TW" altLang="en-US" dirty="0" smtClean="0"/>
              <a:t>一個考驗記憶力的小遊戲</a:t>
            </a:r>
            <a:endParaRPr lang="en-US" altLang="zh-TW" dirty="0" smtClean="0"/>
          </a:p>
          <a:p>
            <a:r>
              <a:rPr lang="zh-TW" altLang="en-US" dirty="0" smtClean="0"/>
              <a:t>遊戲方法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zh-TW" altLang="en-US" dirty="0" smtClean="0"/>
              <a:t>   隨機翻開兩張牌，如果找出兩張一樣     的圖片就成功配對一組，完成六組配對後即成功完成</a:t>
            </a:r>
            <a:r>
              <a:rPr lang="zh-TW" altLang="en-US" smtClean="0"/>
              <a:t>遊戲</a:t>
            </a:r>
            <a:r>
              <a:rPr lang="zh-TW" altLang="en-US" smtClean="0"/>
              <a:t>。</a:t>
            </a:r>
            <a:endParaRPr lang="en-US" altLang="zh-TW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設計想法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建立一組表格，運用陣列給它們對應的變數以及圖片，點選到後圖片會翻開，給玩家看到圖片，藉此玩家來尋找出下一張相同的圖片，並用</a:t>
            </a:r>
            <a:r>
              <a:rPr lang="en-US" altLang="zh-TW" dirty="0" smtClean="0"/>
              <a:t>IF</a:t>
            </a:r>
            <a:r>
              <a:rPr lang="zh-TW" altLang="en-US" dirty="0" smtClean="0"/>
              <a:t>的判斷式來判斷是否為相同圖片，當成功找出六組相同圖片後，程式判斷成功完成遊戲。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困難與問題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一開始的架構最難，要如何把想法轉換成程式語言讓電腦知道，自己去規劃步驟一步驟二，確保每一個指令都有達到自己的目的，如果沒有就要進行除錯，老師教的</a:t>
            </a:r>
            <a:r>
              <a:rPr lang="en-US" altLang="zh-TW" dirty="0" smtClean="0"/>
              <a:t>console.log</a:t>
            </a:r>
            <a:r>
              <a:rPr lang="zh-TW" altLang="en-US" dirty="0" smtClean="0"/>
              <a:t>的確是很好用的東西。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00034" y="2714620"/>
            <a:ext cx="8229600" cy="1143000"/>
          </a:xfrm>
        </p:spPr>
        <p:txBody>
          <a:bodyPr/>
          <a:lstStyle/>
          <a:p>
            <a:pPr algn="ctr"/>
            <a:r>
              <a:rPr lang="zh-TW" altLang="en-US" dirty="0" smtClean="0"/>
              <a:t>謝謝大家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161</TotalTime>
  <Words>186</Words>
  <PresentationFormat>如螢幕大小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夏至</vt:lpstr>
      <vt:lpstr>SMIT01 第一次小專題</vt:lpstr>
      <vt:lpstr>翻牌對對碰</vt:lpstr>
      <vt:lpstr>設計想法</vt:lpstr>
      <vt:lpstr>困難與問題</vt:lpstr>
      <vt:lpstr>謝謝大家!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SMIT01 第一次小專題</dc:title>
  <dc:creator>Mac</dc:creator>
  <cp:lastModifiedBy>Mac</cp:lastModifiedBy>
  <cp:revision>19</cp:revision>
  <dcterms:created xsi:type="dcterms:W3CDTF">2017-05-16T01:34:35Z</dcterms:created>
  <dcterms:modified xsi:type="dcterms:W3CDTF">2017-05-17T02:23:57Z</dcterms:modified>
</cp:coreProperties>
</file>