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DF510-3C51-45D8-A2E2-443B2DEDEDF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1C60B29-1CBB-4128-BF4A-F63DF7B985B3}">
      <dgm:prSet/>
      <dgm:spPr/>
      <dgm:t>
        <a:bodyPr/>
        <a:lstStyle/>
        <a:p>
          <a:pPr rtl="0"/>
          <a:r>
            <a:rPr lang="zh-TW" dirty="0" smtClean="0"/>
            <a:t>系統管理以及維護</a:t>
          </a:r>
          <a:endParaRPr lang="en-US" dirty="0"/>
        </a:p>
      </dgm:t>
    </dgm:pt>
    <dgm:pt modelId="{3B1158E0-7748-434C-B63E-C357A514EBC5}" type="parTrans" cxnId="{743C3CAC-3D04-455D-A5F2-12E65853E1A0}">
      <dgm:prSet/>
      <dgm:spPr/>
      <dgm:t>
        <a:bodyPr/>
        <a:lstStyle/>
        <a:p>
          <a:endParaRPr lang="zh-TW" altLang="en-US"/>
        </a:p>
      </dgm:t>
    </dgm:pt>
    <dgm:pt modelId="{B60FE69E-925D-4F12-91DA-BE7E971A9524}" type="sibTrans" cxnId="{743C3CAC-3D04-455D-A5F2-12E65853E1A0}">
      <dgm:prSet/>
      <dgm:spPr/>
      <dgm:t>
        <a:bodyPr/>
        <a:lstStyle/>
        <a:p>
          <a:endParaRPr lang="zh-TW" altLang="en-US"/>
        </a:p>
      </dgm:t>
    </dgm:pt>
    <dgm:pt modelId="{58E5B647-E34D-46E2-ABAC-6A3398095EB8}">
      <dgm:prSet/>
      <dgm:spPr/>
      <dgm:t>
        <a:bodyPr/>
        <a:lstStyle/>
        <a:p>
          <a:pPr rtl="0"/>
          <a:r>
            <a:rPr lang="zh-TW" dirty="0" smtClean="0"/>
            <a:t>使用者管理</a:t>
          </a:r>
          <a:endParaRPr lang="en-US" dirty="0"/>
        </a:p>
      </dgm:t>
    </dgm:pt>
    <dgm:pt modelId="{8C5AF69E-3F8F-48FE-86DA-E0438A3D806B}" type="parTrans" cxnId="{A1E05DEE-57BE-4F3C-8655-4BC021DB8256}">
      <dgm:prSet/>
      <dgm:spPr/>
      <dgm:t>
        <a:bodyPr/>
        <a:lstStyle/>
        <a:p>
          <a:endParaRPr lang="zh-TW" altLang="en-US"/>
        </a:p>
      </dgm:t>
    </dgm:pt>
    <dgm:pt modelId="{1A166578-3813-48D9-9969-511C9990981F}" type="sibTrans" cxnId="{A1E05DEE-57BE-4F3C-8655-4BC021DB8256}">
      <dgm:prSet/>
      <dgm:spPr/>
      <dgm:t>
        <a:bodyPr/>
        <a:lstStyle/>
        <a:p>
          <a:endParaRPr lang="zh-TW" altLang="en-US"/>
        </a:p>
      </dgm:t>
    </dgm:pt>
    <dgm:pt modelId="{90E82437-0AED-41DD-834C-7478E32E8878}">
      <dgm:prSet/>
      <dgm:spPr/>
      <dgm:t>
        <a:bodyPr/>
        <a:lstStyle/>
        <a:p>
          <a:pPr rtl="0"/>
          <a:r>
            <a:rPr lang="zh-TW" dirty="0" smtClean="0"/>
            <a:t>系統公告欄管理</a:t>
          </a:r>
          <a:endParaRPr lang="en-US" dirty="0"/>
        </a:p>
      </dgm:t>
    </dgm:pt>
    <dgm:pt modelId="{4B4D2703-82B7-4EEF-AE55-8D1ACCFA8285}" type="parTrans" cxnId="{BCC65DF1-043A-42F7-AC16-9C137FE97AC0}">
      <dgm:prSet/>
      <dgm:spPr/>
      <dgm:t>
        <a:bodyPr/>
        <a:lstStyle/>
        <a:p>
          <a:endParaRPr lang="zh-TW" altLang="en-US"/>
        </a:p>
      </dgm:t>
    </dgm:pt>
    <dgm:pt modelId="{F5E7EDA8-4BDD-4A71-B382-28BF9AF89632}" type="sibTrans" cxnId="{BCC65DF1-043A-42F7-AC16-9C137FE97AC0}">
      <dgm:prSet/>
      <dgm:spPr/>
      <dgm:t>
        <a:bodyPr/>
        <a:lstStyle/>
        <a:p>
          <a:endParaRPr lang="zh-TW" altLang="en-US"/>
        </a:p>
      </dgm:t>
    </dgm:pt>
    <dgm:pt modelId="{46EED657-460B-49F8-934F-BF3309BDD407}">
      <dgm:prSet/>
      <dgm:spPr/>
      <dgm:t>
        <a:bodyPr/>
        <a:lstStyle/>
        <a:p>
          <a:pPr rtl="0"/>
          <a:r>
            <a:rPr lang="zh-TW" dirty="0" smtClean="0"/>
            <a:t>相關資料的查詢及匯出</a:t>
          </a:r>
          <a:endParaRPr lang="zh-TW" dirty="0"/>
        </a:p>
      </dgm:t>
    </dgm:pt>
    <dgm:pt modelId="{C2D1718A-B6B0-4173-A1B9-0A7898D7D141}" type="parTrans" cxnId="{CCAC6752-6039-40E3-9B59-F5A7ED4F0968}">
      <dgm:prSet/>
      <dgm:spPr/>
      <dgm:t>
        <a:bodyPr/>
        <a:lstStyle/>
        <a:p>
          <a:endParaRPr lang="zh-TW" altLang="en-US"/>
        </a:p>
      </dgm:t>
    </dgm:pt>
    <dgm:pt modelId="{C781AF82-7731-4907-AD6B-C901C2295433}" type="sibTrans" cxnId="{CCAC6752-6039-40E3-9B59-F5A7ED4F0968}">
      <dgm:prSet/>
      <dgm:spPr/>
      <dgm:t>
        <a:bodyPr/>
        <a:lstStyle/>
        <a:p>
          <a:endParaRPr lang="zh-TW" altLang="en-US"/>
        </a:p>
      </dgm:t>
    </dgm:pt>
    <dgm:pt modelId="{91366B43-8BC5-4F31-B6BF-3EEC309B02ED}" type="pres">
      <dgm:prSet presAssocID="{442DF510-3C51-45D8-A2E2-443B2DEDED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F7A21ED-4D72-49B0-94C7-CD0009FB7A89}" type="pres">
      <dgm:prSet presAssocID="{01C60B29-1CBB-4128-BF4A-F63DF7B985B3}" presName="linNode" presStyleCnt="0"/>
      <dgm:spPr/>
    </dgm:pt>
    <dgm:pt modelId="{2C2AC797-C011-4F09-8897-9A81AD9A2253}" type="pres">
      <dgm:prSet presAssocID="{01C60B29-1CBB-4128-BF4A-F63DF7B985B3}" presName="parentText" presStyleLbl="node1" presStyleIdx="0" presStyleCnt="4" custScaleX="110919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311F83-3241-416B-9D51-0B29AD97FC76}" type="pres">
      <dgm:prSet presAssocID="{B60FE69E-925D-4F12-91DA-BE7E971A9524}" presName="sp" presStyleCnt="0"/>
      <dgm:spPr/>
    </dgm:pt>
    <dgm:pt modelId="{0B74850B-BF7F-4696-9E5D-E311299BEBF3}" type="pres">
      <dgm:prSet presAssocID="{58E5B647-E34D-46E2-ABAC-6A3398095EB8}" presName="linNode" presStyleCnt="0"/>
      <dgm:spPr/>
    </dgm:pt>
    <dgm:pt modelId="{43557D68-0DCC-4163-B7C7-ECE41A6FD82E}" type="pres">
      <dgm:prSet presAssocID="{58E5B647-E34D-46E2-ABAC-6A3398095EB8}" presName="parentText" presStyleLbl="node1" presStyleIdx="1" presStyleCnt="4" custScaleX="110919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F48500-539F-4CE6-BDAB-8009D8A54117}" type="pres">
      <dgm:prSet presAssocID="{1A166578-3813-48D9-9969-511C9990981F}" presName="sp" presStyleCnt="0"/>
      <dgm:spPr/>
    </dgm:pt>
    <dgm:pt modelId="{981B10D9-6B45-4867-A696-F95777C8CFCE}" type="pres">
      <dgm:prSet presAssocID="{90E82437-0AED-41DD-834C-7478E32E8878}" presName="linNode" presStyleCnt="0"/>
      <dgm:spPr/>
    </dgm:pt>
    <dgm:pt modelId="{72BF9670-D5DD-4BAC-903E-4FFCB9DFD77E}" type="pres">
      <dgm:prSet presAssocID="{90E82437-0AED-41DD-834C-7478E32E8878}" presName="parentText" presStyleLbl="node1" presStyleIdx="2" presStyleCnt="4" custScaleX="11092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D4088F-7EF6-4080-98A6-1EC85FE2A193}" type="pres">
      <dgm:prSet presAssocID="{F5E7EDA8-4BDD-4A71-B382-28BF9AF89632}" presName="sp" presStyleCnt="0"/>
      <dgm:spPr/>
    </dgm:pt>
    <dgm:pt modelId="{F5DF90AD-B44B-4E4B-8231-47F73C346A6A}" type="pres">
      <dgm:prSet presAssocID="{46EED657-460B-49F8-934F-BF3309BDD407}" presName="linNode" presStyleCnt="0"/>
      <dgm:spPr/>
    </dgm:pt>
    <dgm:pt modelId="{C4075D4E-7687-4151-91C7-52BB050BB325}" type="pres">
      <dgm:prSet presAssocID="{46EED657-460B-49F8-934F-BF3309BDD407}" presName="parentText" presStyleLbl="node1" presStyleIdx="3" presStyleCnt="4" custScaleX="110919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25524D-547A-4707-8C1B-F8B5EC39EF69}" type="presOf" srcId="{58E5B647-E34D-46E2-ABAC-6A3398095EB8}" destId="{43557D68-0DCC-4163-B7C7-ECE41A6FD82E}" srcOrd="0" destOrd="0" presId="urn:microsoft.com/office/officeart/2005/8/layout/vList5"/>
    <dgm:cxn modelId="{6EE639F0-E025-4406-BB81-ECBED3FFFE76}" type="presOf" srcId="{46EED657-460B-49F8-934F-BF3309BDD407}" destId="{C4075D4E-7687-4151-91C7-52BB050BB325}" srcOrd="0" destOrd="0" presId="urn:microsoft.com/office/officeart/2005/8/layout/vList5"/>
    <dgm:cxn modelId="{A1E05DEE-57BE-4F3C-8655-4BC021DB8256}" srcId="{442DF510-3C51-45D8-A2E2-443B2DEDEDFA}" destId="{58E5B647-E34D-46E2-ABAC-6A3398095EB8}" srcOrd="1" destOrd="0" parTransId="{8C5AF69E-3F8F-48FE-86DA-E0438A3D806B}" sibTransId="{1A166578-3813-48D9-9969-511C9990981F}"/>
    <dgm:cxn modelId="{C4D9E005-3751-40EF-9B90-1F3B2C769A05}" type="presOf" srcId="{90E82437-0AED-41DD-834C-7478E32E8878}" destId="{72BF9670-D5DD-4BAC-903E-4FFCB9DFD77E}" srcOrd="0" destOrd="0" presId="urn:microsoft.com/office/officeart/2005/8/layout/vList5"/>
    <dgm:cxn modelId="{FE3DDCFC-A061-470F-923F-8A1AAE2640DE}" type="presOf" srcId="{01C60B29-1CBB-4128-BF4A-F63DF7B985B3}" destId="{2C2AC797-C011-4F09-8897-9A81AD9A2253}" srcOrd="0" destOrd="0" presId="urn:microsoft.com/office/officeart/2005/8/layout/vList5"/>
    <dgm:cxn modelId="{7FF96306-896C-4614-8259-273E64B6607F}" type="presOf" srcId="{442DF510-3C51-45D8-A2E2-443B2DEDEDFA}" destId="{91366B43-8BC5-4F31-B6BF-3EEC309B02ED}" srcOrd="0" destOrd="0" presId="urn:microsoft.com/office/officeart/2005/8/layout/vList5"/>
    <dgm:cxn modelId="{BCC65DF1-043A-42F7-AC16-9C137FE97AC0}" srcId="{442DF510-3C51-45D8-A2E2-443B2DEDEDFA}" destId="{90E82437-0AED-41DD-834C-7478E32E8878}" srcOrd="2" destOrd="0" parTransId="{4B4D2703-82B7-4EEF-AE55-8D1ACCFA8285}" sibTransId="{F5E7EDA8-4BDD-4A71-B382-28BF9AF89632}"/>
    <dgm:cxn modelId="{CCAC6752-6039-40E3-9B59-F5A7ED4F0968}" srcId="{442DF510-3C51-45D8-A2E2-443B2DEDEDFA}" destId="{46EED657-460B-49F8-934F-BF3309BDD407}" srcOrd="3" destOrd="0" parTransId="{C2D1718A-B6B0-4173-A1B9-0A7898D7D141}" sibTransId="{C781AF82-7731-4907-AD6B-C901C2295433}"/>
    <dgm:cxn modelId="{743C3CAC-3D04-455D-A5F2-12E65853E1A0}" srcId="{442DF510-3C51-45D8-A2E2-443B2DEDEDFA}" destId="{01C60B29-1CBB-4128-BF4A-F63DF7B985B3}" srcOrd="0" destOrd="0" parTransId="{3B1158E0-7748-434C-B63E-C357A514EBC5}" sibTransId="{B60FE69E-925D-4F12-91DA-BE7E971A9524}"/>
    <dgm:cxn modelId="{26327B16-6054-413B-B654-BF414E4BE701}" type="presParOf" srcId="{91366B43-8BC5-4F31-B6BF-3EEC309B02ED}" destId="{AF7A21ED-4D72-49B0-94C7-CD0009FB7A89}" srcOrd="0" destOrd="0" presId="urn:microsoft.com/office/officeart/2005/8/layout/vList5"/>
    <dgm:cxn modelId="{7A800BDC-BC9C-4A04-8032-756A489EE570}" type="presParOf" srcId="{AF7A21ED-4D72-49B0-94C7-CD0009FB7A89}" destId="{2C2AC797-C011-4F09-8897-9A81AD9A2253}" srcOrd="0" destOrd="0" presId="urn:microsoft.com/office/officeart/2005/8/layout/vList5"/>
    <dgm:cxn modelId="{AD106BC1-CD7A-4E1D-A175-1C77CB7F862C}" type="presParOf" srcId="{91366B43-8BC5-4F31-B6BF-3EEC309B02ED}" destId="{02311F83-3241-416B-9D51-0B29AD97FC76}" srcOrd="1" destOrd="0" presId="urn:microsoft.com/office/officeart/2005/8/layout/vList5"/>
    <dgm:cxn modelId="{D6378B61-FD8A-4E10-8376-D4C852903FB9}" type="presParOf" srcId="{91366B43-8BC5-4F31-B6BF-3EEC309B02ED}" destId="{0B74850B-BF7F-4696-9E5D-E311299BEBF3}" srcOrd="2" destOrd="0" presId="urn:microsoft.com/office/officeart/2005/8/layout/vList5"/>
    <dgm:cxn modelId="{B0712A1A-03DB-415F-9E90-B4FA08406111}" type="presParOf" srcId="{0B74850B-BF7F-4696-9E5D-E311299BEBF3}" destId="{43557D68-0DCC-4163-B7C7-ECE41A6FD82E}" srcOrd="0" destOrd="0" presId="urn:microsoft.com/office/officeart/2005/8/layout/vList5"/>
    <dgm:cxn modelId="{76E64ACA-2C09-46C1-A510-025F8730C4E4}" type="presParOf" srcId="{91366B43-8BC5-4F31-B6BF-3EEC309B02ED}" destId="{7BF48500-539F-4CE6-BDAB-8009D8A54117}" srcOrd="3" destOrd="0" presId="urn:microsoft.com/office/officeart/2005/8/layout/vList5"/>
    <dgm:cxn modelId="{6CB8D803-9D00-429D-B5BF-565E3F78C151}" type="presParOf" srcId="{91366B43-8BC5-4F31-B6BF-3EEC309B02ED}" destId="{981B10D9-6B45-4867-A696-F95777C8CFCE}" srcOrd="4" destOrd="0" presId="urn:microsoft.com/office/officeart/2005/8/layout/vList5"/>
    <dgm:cxn modelId="{A9DA4C54-6281-4C41-93D5-B9EDA58FBD67}" type="presParOf" srcId="{981B10D9-6B45-4867-A696-F95777C8CFCE}" destId="{72BF9670-D5DD-4BAC-903E-4FFCB9DFD77E}" srcOrd="0" destOrd="0" presId="urn:microsoft.com/office/officeart/2005/8/layout/vList5"/>
    <dgm:cxn modelId="{77965C70-3131-459F-B8C6-C9C2EF94DF3A}" type="presParOf" srcId="{91366B43-8BC5-4F31-B6BF-3EEC309B02ED}" destId="{C7D4088F-7EF6-4080-98A6-1EC85FE2A193}" srcOrd="5" destOrd="0" presId="urn:microsoft.com/office/officeart/2005/8/layout/vList5"/>
    <dgm:cxn modelId="{86600A78-7BF1-4300-8758-B33AE3CA77D1}" type="presParOf" srcId="{91366B43-8BC5-4F31-B6BF-3EEC309B02ED}" destId="{F5DF90AD-B44B-4E4B-8231-47F73C346A6A}" srcOrd="6" destOrd="0" presId="urn:microsoft.com/office/officeart/2005/8/layout/vList5"/>
    <dgm:cxn modelId="{44392808-448F-40B1-BC48-EB302DC614AD}" type="presParOf" srcId="{F5DF90AD-B44B-4E4B-8231-47F73C346A6A}" destId="{C4075D4E-7687-4151-91C7-52BB050BB325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57158" y="1142984"/>
            <a:ext cx="8458200" cy="1470025"/>
          </a:xfrm>
        </p:spPr>
        <p:txBody>
          <a:bodyPr/>
          <a:lstStyle/>
          <a:p>
            <a:r>
              <a:rPr lang="en-US" altLang="zh-TW" dirty="0" smtClean="0"/>
              <a:t>Smit01-</a:t>
            </a:r>
            <a:r>
              <a:rPr lang="zh-TW" altLang="en-US" dirty="0" smtClean="0"/>
              <a:t>精繪科技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工程書圖資訊管理系統建置</a:t>
            </a:r>
            <a:endParaRPr lang="zh-TW" altLang="en-US" dirty="0"/>
          </a:p>
        </p:txBody>
      </p:sp>
      <p:pic>
        <p:nvPicPr>
          <p:cNvPr id="6" name="圖片 5" descr="擷取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2643182"/>
            <a:ext cx="3386829" cy="2533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63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題目大綱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6782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相關工作及分工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 smtClean="0"/>
              <a:t>將操作系統以</a:t>
            </a:r>
            <a:r>
              <a:rPr lang="en-US" altLang="zh-TW" dirty="0" smtClean="0"/>
              <a:t>MVC</a:t>
            </a:r>
            <a:r>
              <a:rPr lang="zh-TW" altLang="en-US" dirty="0" smtClean="0"/>
              <a:t>架構的方式，重新設計畫面及後台管理，讓使用者有更佳的操作體驗，並使管理者方便對系統做更新</a:t>
            </a:r>
            <a:r>
              <a:rPr lang="zh-TW" altLang="en-US" dirty="0"/>
              <a:t>、</a:t>
            </a:r>
            <a:r>
              <a:rPr lang="zh-TW" altLang="en-US" dirty="0" smtClean="0"/>
              <a:t>維護及管理</a:t>
            </a:r>
            <a:endParaRPr lang="en-US" altLang="zh-TW" dirty="0" smtClean="0"/>
          </a:p>
        </p:txBody>
      </p:sp>
      <p:pic>
        <p:nvPicPr>
          <p:cNvPr id="5" name="圖片 4" descr="專題流程圖.png"/>
          <p:cNvPicPr>
            <a:picLocks noChangeAspect="1"/>
          </p:cNvPicPr>
          <p:nvPr/>
        </p:nvPicPr>
        <p:blipFill>
          <a:blip r:embed="rId2"/>
          <a:srcRect b="27083"/>
          <a:stretch>
            <a:fillRect/>
          </a:stretch>
        </p:blipFill>
        <p:spPr>
          <a:xfrm>
            <a:off x="1643042" y="3571876"/>
            <a:ext cx="6215106" cy="27146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相關工作及分工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系統操作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r>
              <a:rPr lang="en-US" altLang="zh-TW" dirty="0"/>
              <a:t>SQL</a:t>
            </a:r>
            <a:r>
              <a:rPr lang="zh-TW" altLang="en-US" dirty="0"/>
              <a:t>資料庫的</a:t>
            </a:r>
            <a:r>
              <a:rPr lang="zh-TW" altLang="en-US" dirty="0" smtClean="0"/>
              <a:t>正規化</a:t>
            </a:r>
            <a:endParaRPr lang="en-US" altLang="zh-TW" dirty="0" smtClean="0"/>
          </a:p>
          <a:p>
            <a:r>
              <a:rPr lang="zh-TW" altLang="en-US" dirty="0"/>
              <a:t>相關資料</a:t>
            </a:r>
            <a:r>
              <a:rPr lang="zh-TW" altLang="en-US" dirty="0" smtClean="0"/>
              <a:t>查詢、新增、修改、刪除</a:t>
            </a:r>
            <a:endParaRPr lang="en-US" altLang="zh-TW" dirty="0" smtClean="0"/>
          </a:p>
          <a:p>
            <a:r>
              <a:rPr lang="zh-TW" altLang="en-US" dirty="0"/>
              <a:t>使用者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會員、管理者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資料檔案上傳</a:t>
            </a:r>
            <a:endParaRPr lang="en-US" altLang="zh-TW" dirty="0"/>
          </a:p>
          <a:p>
            <a:pPr marL="109728" indent="0">
              <a:buNone/>
            </a:pPr>
            <a:endParaRPr lang="zh-TW" altLang="en-US" dirty="0"/>
          </a:p>
        </p:txBody>
      </p:sp>
      <p:pic>
        <p:nvPicPr>
          <p:cNvPr id="5" name="圖片 4" descr="首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4286256"/>
            <a:ext cx="3643338" cy="1783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2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基於時間只有三周的考量，我們有先做我們的想法樣本</a:t>
            </a:r>
            <a:r>
              <a:rPr lang="zh-TW" altLang="en-US" dirty="0" smtClean="0"/>
              <a:t>，還煩請</a:t>
            </a:r>
            <a:r>
              <a:rPr lang="zh-TW" altLang="en-US" dirty="0" smtClean="0"/>
              <a:t>貴公司</a:t>
            </a:r>
            <a:r>
              <a:rPr lang="zh-TW" altLang="en-US" dirty="0" smtClean="0"/>
              <a:t>提供</a:t>
            </a:r>
            <a:r>
              <a:rPr lang="zh-TW" altLang="en-US" dirty="0" smtClean="0"/>
              <a:t>指教</a:t>
            </a:r>
          </a:p>
          <a:p>
            <a:pPr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想</a:t>
            </a:r>
            <a:r>
              <a:rPr lang="zh-TW" altLang="en-US" dirty="0" smtClean="0"/>
              <a:t>請問貴公司這邊方便</a:t>
            </a:r>
            <a:r>
              <a:rPr lang="zh-TW" altLang="en-US" dirty="0" smtClean="0"/>
              <a:t>的聯絡方式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5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</TotalTime>
  <Words>140</Words>
  <Application>Microsoft Office PowerPoint</Application>
  <PresentationFormat>如螢幕大小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都會</vt:lpstr>
      <vt:lpstr>Smit01-精繪科技</vt:lpstr>
      <vt:lpstr>題目大綱 </vt:lpstr>
      <vt:lpstr>相關工作及分工</vt:lpstr>
      <vt:lpstr>相關工作及分工</vt:lpstr>
      <vt:lpstr>相關問題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Smit01-精繪科技</dc:title>
  <dc:creator>Tim</dc:creator>
  <cp:lastModifiedBy>Mac</cp:lastModifiedBy>
  <cp:revision>17</cp:revision>
  <dcterms:created xsi:type="dcterms:W3CDTF">2017-07-10T16:24:15Z</dcterms:created>
  <dcterms:modified xsi:type="dcterms:W3CDTF">2017-07-17T06:29:45Z</dcterms:modified>
</cp:coreProperties>
</file>