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67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1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3A6A-0356-40B7-8140-376C7588A9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550F-920F-4B3C-AD7E-D6F262B8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3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A189-A451-48A1-9A31-6D569022A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GB" dirty="0"/>
              <a:t>mad travels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E5A18-B323-4D68-A35F-6FCB81300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Места в Чуйской области, стоящие посещения и вашего внимания!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2741-22BF-4299-B0EB-56DC92D8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нашей организации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768D-3881-412D-9EDB-6B9F6B8C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Показать многостороннюю, процветающую область нашей страны - Чуй.</a:t>
            </a:r>
          </a:p>
          <a:p>
            <a:endParaRPr lang="ru-RU" dirty="0"/>
          </a:p>
          <a:p>
            <a:r>
              <a:rPr lang="ru-RU" dirty="0"/>
              <a:t>Сплотить народы</a:t>
            </a:r>
          </a:p>
          <a:p>
            <a:endParaRPr lang="ru-RU" dirty="0"/>
          </a:p>
          <a:p>
            <a:r>
              <a:rPr lang="ru-RU" dirty="0"/>
              <a:t>Продвинуть туризм в стране.</a:t>
            </a:r>
          </a:p>
          <a:p>
            <a:endParaRPr lang="ru-RU" dirty="0"/>
          </a:p>
          <a:p>
            <a:r>
              <a:rPr lang="ru-RU" dirty="0"/>
              <a:t>Доказать, что Кыргызстан одна из красивейших стран, с невообразимой природой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F670-E91D-4AEF-93E1-94EBB54F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7439-4004-4571-BA33-C8B92F0F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Недопостигание всех красот страны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Весёлый и активный образ жизни</a:t>
            </a:r>
          </a:p>
          <a:p>
            <a:endParaRPr lang="ru-RU" dirty="0"/>
          </a:p>
          <a:p>
            <a:r>
              <a:rPr lang="ru-RU" dirty="0"/>
              <a:t>Завлекать туристов</a:t>
            </a:r>
          </a:p>
          <a:p>
            <a:endParaRPr lang="ru-RU" dirty="0"/>
          </a:p>
          <a:p>
            <a:r>
              <a:rPr lang="ru-RU" dirty="0"/>
              <a:t>Локации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6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F443-4FE3-42D5-9973-3C2E2D7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мы?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4E5A-D0AD-4F8B-9550-C509B1CD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Мы собрали самых отзывчивых, дружелюбных и общительных ребят, которые готовы на всё, чтобы вам было комфортно себя чувствовать.</a:t>
            </a:r>
          </a:p>
          <a:p>
            <a:endParaRPr lang="ru-RU" dirty="0"/>
          </a:p>
          <a:p>
            <a:r>
              <a:rPr lang="ru-RU" dirty="0"/>
              <a:t>Мы выдаём награды за активное участие в играх, мероприятиях, а также за частое посещение наших различных походов.</a:t>
            </a:r>
          </a:p>
          <a:p>
            <a:endParaRPr lang="ru-RU" dirty="0"/>
          </a:p>
          <a:p>
            <a:r>
              <a:rPr lang="ru-RU" dirty="0"/>
              <a:t>Ознакомление с разными менталитетами и приобретение новой дружной компании.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0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EC0B-61D3-4CA8-8A85-56947705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направим вас в наикрасивейшие места!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CFA3E6-D3F6-4D0E-B3C4-565B55B666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63" y="2264569"/>
            <a:ext cx="7430874" cy="429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07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4558</TotalTime>
  <Words>122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№mad travels</vt:lpstr>
      <vt:lpstr>Цель нашей организации</vt:lpstr>
      <vt:lpstr>Причины</vt:lpstr>
      <vt:lpstr>Почему именно мы?</vt:lpstr>
      <vt:lpstr>Мы направим вас в наикрасивейшие места!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lemonkey379@gmail.com</dc:creator>
  <cp:lastModifiedBy>lemonkey379@gmail.com</cp:lastModifiedBy>
  <cp:revision>9</cp:revision>
  <dcterms:created xsi:type="dcterms:W3CDTF">2024-02-22T04:09:23Z</dcterms:created>
  <dcterms:modified xsi:type="dcterms:W3CDTF">2024-02-27T14:32:44Z</dcterms:modified>
</cp:coreProperties>
</file>