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4" r:id="rId2"/>
    <p:sldId id="275" r:id="rId3"/>
    <p:sldId id="284" r:id="rId4"/>
    <p:sldId id="266" r:id="rId5"/>
    <p:sldId id="267" r:id="rId6"/>
    <p:sldId id="269" r:id="rId7"/>
    <p:sldId id="278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73" r:id="rId17"/>
    <p:sldId id="277" r:id="rId18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339933"/>
    <a:srgbClr val="660066"/>
    <a:srgbClr val="245590"/>
    <a:srgbClr val="CC0000"/>
    <a:srgbClr val="00CC00"/>
    <a:srgbClr val="D60093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E886F-8244-4B89-A2C0-BD31CCA3D8D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D5DE00-903E-48E0-949D-2025852F9C56}">
      <dgm:prSet phldrT="[Text]"/>
      <dgm:spPr/>
      <dgm:t>
        <a:bodyPr/>
        <a:lstStyle/>
        <a:p>
          <a:r>
            <a:rPr lang="en-US" dirty="0" smtClean="0"/>
            <a:t>Plan the Design</a:t>
          </a:r>
          <a:endParaRPr lang="en-US" dirty="0"/>
        </a:p>
      </dgm:t>
    </dgm:pt>
    <dgm:pt modelId="{CD8C7489-F27E-49D1-A50E-051EFBEA570B}" type="parTrans" cxnId="{4A0C7BE6-595D-4BE3-9EBF-A6E5750B5E61}">
      <dgm:prSet/>
      <dgm:spPr/>
      <dgm:t>
        <a:bodyPr/>
        <a:lstStyle/>
        <a:p>
          <a:endParaRPr lang="en-US"/>
        </a:p>
      </dgm:t>
    </dgm:pt>
    <dgm:pt modelId="{8A5B6E77-C697-480D-AB97-EA2CDFBCA74B}" type="sibTrans" cxnId="{4A0C7BE6-595D-4BE3-9EBF-A6E5750B5E61}">
      <dgm:prSet/>
      <dgm:spPr/>
      <dgm:t>
        <a:bodyPr/>
        <a:lstStyle/>
        <a:p>
          <a:endParaRPr lang="en-US"/>
        </a:p>
      </dgm:t>
    </dgm:pt>
    <dgm:pt modelId="{08F223B5-DD1D-4A0F-9813-6E884B21E6D3}">
      <dgm:prSet phldrT="[Text]"/>
      <dgm:spPr/>
      <dgm:t>
        <a:bodyPr/>
        <a:lstStyle/>
        <a:p>
          <a:r>
            <a:rPr lang="en-US" dirty="0" smtClean="0"/>
            <a:t>Create First Character</a:t>
          </a:r>
          <a:endParaRPr lang="en-US" dirty="0"/>
        </a:p>
      </dgm:t>
    </dgm:pt>
    <dgm:pt modelId="{471BC6AA-9AF2-44E2-BAA9-AD9ABA1CA853}" type="parTrans" cxnId="{64AB62A4-4566-4AF5-A562-5C876C546A18}">
      <dgm:prSet/>
      <dgm:spPr/>
      <dgm:t>
        <a:bodyPr/>
        <a:lstStyle/>
        <a:p>
          <a:endParaRPr lang="en-US"/>
        </a:p>
      </dgm:t>
    </dgm:pt>
    <dgm:pt modelId="{50356454-692D-410E-BFA2-4BBC3C3A2EDE}" type="sibTrans" cxnId="{64AB62A4-4566-4AF5-A562-5C876C546A18}">
      <dgm:prSet/>
      <dgm:spPr/>
      <dgm:t>
        <a:bodyPr/>
        <a:lstStyle/>
        <a:p>
          <a:endParaRPr lang="en-US"/>
        </a:p>
      </dgm:t>
    </dgm:pt>
    <dgm:pt modelId="{A75840BF-9D2C-49AE-BA2F-880473D78B2B}">
      <dgm:prSet phldrT="[Text]"/>
      <dgm:spPr/>
      <dgm:t>
        <a:bodyPr/>
        <a:lstStyle/>
        <a:p>
          <a:r>
            <a:rPr lang="en-US" dirty="0" smtClean="0"/>
            <a:t>Think first!</a:t>
          </a:r>
          <a:endParaRPr lang="en-US" dirty="0"/>
        </a:p>
      </dgm:t>
    </dgm:pt>
    <dgm:pt modelId="{FE9FB920-5E9A-4903-AE50-7046A5DA90F0}" type="parTrans" cxnId="{505453F3-AFCE-4141-ABB4-7B389043244E}">
      <dgm:prSet/>
      <dgm:spPr/>
      <dgm:t>
        <a:bodyPr/>
        <a:lstStyle/>
        <a:p>
          <a:endParaRPr lang="en-US"/>
        </a:p>
      </dgm:t>
    </dgm:pt>
    <dgm:pt modelId="{1E81E3DC-0D4E-4F9D-A507-FA067F7EDE9A}" type="sibTrans" cxnId="{505453F3-AFCE-4141-ABB4-7B389043244E}">
      <dgm:prSet/>
      <dgm:spPr/>
      <dgm:t>
        <a:bodyPr/>
        <a:lstStyle/>
        <a:p>
          <a:endParaRPr lang="en-US"/>
        </a:p>
      </dgm:t>
    </dgm:pt>
    <dgm:pt modelId="{9FACA79E-6172-460C-ABC5-A4E1CE83D0CA}">
      <dgm:prSet phldrT="[Text]"/>
      <dgm:spPr/>
      <dgm:t>
        <a:bodyPr/>
        <a:lstStyle/>
        <a:p>
          <a:r>
            <a:rPr lang="en-US" dirty="0" smtClean="0"/>
            <a:t>Design it: appearance &amp; </a:t>
          </a:r>
          <a:r>
            <a:rPr lang="en-US" dirty="0" err="1" smtClean="0"/>
            <a:t>behaviours</a:t>
          </a:r>
          <a:endParaRPr lang="en-US" dirty="0"/>
        </a:p>
      </dgm:t>
    </dgm:pt>
    <dgm:pt modelId="{F04C2115-9899-4B0C-8B9F-A4CD0B1A2377}" type="parTrans" cxnId="{966E8A3C-8971-47A6-9F0F-5631B6879B19}">
      <dgm:prSet/>
      <dgm:spPr/>
      <dgm:t>
        <a:bodyPr/>
        <a:lstStyle/>
        <a:p>
          <a:endParaRPr lang="en-US"/>
        </a:p>
      </dgm:t>
    </dgm:pt>
    <dgm:pt modelId="{E4190857-4B88-4DBE-89BF-F783C1FC6B57}" type="sibTrans" cxnId="{966E8A3C-8971-47A6-9F0F-5631B6879B19}">
      <dgm:prSet/>
      <dgm:spPr/>
      <dgm:t>
        <a:bodyPr/>
        <a:lstStyle/>
        <a:p>
          <a:endParaRPr lang="en-US"/>
        </a:p>
      </dgm:t>
    </dgm:pt>
    <dgm:pt modelId="{536925D6-8F61-47E7-9652-B4F275D76B6B}">
      <dgm:prSet phldrT="[Text]"/>
      <dgm:spPr/>
      <dgm:t>
        <a:bodyPr/>
        <a:lstStyle/>
        <a:p>
          <a:r>
            <a:rPr lang="en-US" dirty="0" smtClean="0"/>
            <a:t>Test It</a:t>
          </a:r>
          <a:endParaRPr lang="en-US" dirty="0"/>
        </a:p>
      </dgm:t>
    </dgm:pt>
    <dgm:pt modelId="{4600ACCF-FC74-4DCE-A133-8D683BE4F71D}" type="parTrans" cxnId="{633ACDC6-EE03-4119-826D-40C1ADD0E61F}">
      <dgm:prSet/>
      <dgm:spPr/>
      <dgm:t>
        <a:bodyPr/>
        <a:lstStyle/>
        <a:p>
          <a:endParaRPr lang="en-US"/>
        </a:p>
      </dgm:t>
    </dgm:pt>
    <dgm:pt modelId="{14EC5A2B-7DC3-4EE8-81EB-0FFC093BF0BB}" type="sibTrans" cxnId="{633ACDC6-EE03-4119-826D-40C1ADD0E61F}">
      <dgm:prSet/>
      <dgm:spPr/>
      <dgm:t>
        <a:bodyPr/>
        <a:lstStyle/>
        <a:p>
          <a:endParaRPr lang="en-US"/>
        </a:p>
      </dgm:t>
    </dgm:pt>
    <dgm:pt modelId="{D8B20AE6-7B1D-4AF7-BCC8-B9830AE146F9}">
      <dgm:prSet phldrT="[Text]"/>
      <dgm:spPr/>
      <dgm:t>
        <a:bodyPr/>
        <a:lstStyle/>
        <a:p>
          <a:r>
            <a:rPr lang="en-US" dirty="0" smtClean="0"/>
            <a:t>Any bugs? (Not working as expected)</a:t>
          </a:r>
          <a:endParaRPr lang="en-US" dirty="0"/>
        </a:p>
      </dgm:t>
    </dgm:pt>
    <dgm:pt modelId="{10C58FA4-6025-4E48-8C76-A8D1BEEB5DC9}" type="parTrans" cxnId="{2FA36371-1B33-45F7-B104-1D1709376117}">
      <dgm:prSet/>
      <dgm:spPr/>
      <dgm:t>
        <a:bodyPr/>
        <a:lstStyle/>
        <a:p>
          <a:endParaRPr lang="en-US"/>
        </a:p>
      </dgm:t>
    </dgm:pt>
    <dgm:pt modelId="{C2E956B2-73A3-4775-9541-3D6873E440A6}" type="sibTrans" cxnId="{2FA36371-1B33-45F7-B104-1D1709376117}">
      <dgm:prSet/>
      <dgm:spPr/>
      <dgm:t>
        <a:bodyPr/>
        <a:lstStyle/>
        <a:p>
          <a:endParaRPr lang="en-US"/>
        </a:p>
      </dgm:t>
    </dgm:pt>
    <dgm:pt modelId="{031FE3EF-47C1-42EF-AAE3-FB5F0A413A5B}">
      <dgm:prSet phldrT="[Text]"/>
      <dgm:spPr/>
      <dgm:t>
        <a:bodyPr/>
        <a:lstStyle/>
        <a:p>
          <a:r>
            <a:rPr lang="en-US" dirty="0" smtClean="0"/>
            <a:t>Extend It</a:t>
          </a:r>
          <a:endParaRPr lang="en-US" dirty="0"/>
        </a:p>
      </dgm:t>
    </dgm:pt>
    <dgm:pt modelId="{BF2056F0-AE27-42A5-8117-CEB742820339}" type="parTrans" cxnId="{EA147B33-C97B-4F28-BA3D-135E7C34E849}">
      <dgm:prSet/>
      <dgm:spPr/>
      <dgm:t>
        <a:bodyPr/>
        <a:lstStyle/>
        <a:p>
          <a:endParaRPr lang="en-US"/>
        </a:p>
      </dgm:t>
    </dgm:pt>
    <dgm:pt modelId="{882BCE2E-0E9F-4181-8BE3-CB83D64FB982}" type="sibTrans" cxnId="{EA147B33-C97B-4F28-BA3D-135E7C34E849}">
      <dgm:prSet/>
      <dgm:spPr/>
      <dgm:t>
        <a:bodyPr/>
        <a:lstStyle/>
        <a:p>
          <a:endParaRPr lang="en-US"/>
        </a:p>
      </dgm:t>
    </dgm:pt>
    <dgm:pt modelId="{B30F0DDF-2207-4955-808F-5DFBD8449750}">
      <dgm:prSet phldrT="[Text]"/>
      <dgm:spPr/>
      <dgm:t>
        <a:bodyPr/>
        <a:lstStyle/>
        <a:p>
          <a:r>
            <a:rPr lang="en-US" dirty="0" smtClean="0"/>
            <a:t>More Characters, More </a:t>
          </a:r>
          <a:r>
            <a:rPr lang="en-US" dirty="0" err="1" smtClean="0"/>
            <a:t>Behaviours</a:t>
          </a:r>
          <a:r>
            <a:rPr lang="en-US" dirty="0" smtClean="0"/>
            <a:t>, More Testing!</a:t>
          </a:r>
          <a:endParaRPr lang="en-US" dirty="0"/>
        </a:p>
      </dgm:t>
    </dgm:pt>
    <dgm:pt modelId="{BFD37DB6-5461-4E24-8DC4-7918079057A7}" type="parTrans" cxnId="{1D5EE56D-B750-4025-8389-854C0737DF13}">
      <dgm:prSet/>
      <dgm:spPr/>
      <dgm:t>
        <a:bodyPr/>
        <a:lstStyle/>
        <a:p>
          <a:endParaRPr lang="en-US"/>
        </a:p>
      </dgm:t>
    </dgm:pt>
    <dgm:pt modelId="{032891B6-7743-4BE3-AF4B-C6326134162D}" type="sibTrans" cxnId="{1D5EE56D-B750-4025-8389-854C0737DF13}">
      <dgm:prSet/>
      <dgm:spPr/>
      <dgm:t>
        <a:bodyPr/>
        <a:lstStyle/>
        <a:p>
          <a:endParaRPr lang="en-US"/>
        </a:p>
      </dgm:t>
    </dgm:pt>
    <dgm:pt modelId="{5EFD2D5D-B368-434F-81E8-01FC63ED10E3}">
      <dgm:prSet phldrT="[Text]"/>
      <dgm:spPr/>
      <dgm:t>
        <a:bodyPr/>
        <a:lstStyle/>
        <a:p>
          <a:r>
            <a:rPr lang="en-US" dirty="0" smtClean="0"/>
            <a:t>Start simple: add more later</a:t>
          </a:r>
          <a:endParaRPr lang="en-US" dirty="0"/>
        </a:p>
      </dgm:t>
    </dgm:pt>
    <dgm:pt modelId="{69961B21-71A3-43A2-AF5E-C0D6D45F3ED8}" type="parTrans" cxnId="{D0C96FD1-2F7E-44D6-AEEE-74888E240D4B}">
      <dgm:prSet/>
      <dgm:spPr/>
      <dgm:t>
        <a:bodyPr/>
        <a:lstStyle/>
        <a:p>
          <a:endParaRPr lang="en-US"/>
        </a:p>
      </dgm:t>
    </dgm:pt>
    <dgm:pt modelId="{C44BEA08-1A7B-4D43-BF16-BF5B0D20B16F}" type="sibTrans" cxnId="{D0C96FD1-2F7E-44D6-AEEE-74888E240D4B}">
      <dgm:prSet/>
      <dgm:spPr/>
      <dgm:t>
        <a:bodyPr/>
        <a:lstStyle/>
        <a:p>
          <a:endParaRPr lang="en-US"/>
        </a:p>
      </dgm:t>
    </dgm:pt>
    <dgm:pt modelId="{649E3FC5-D588-4BD4-AE0D-0594B7451C3C}">
      <dgm:prSet phldrT="[Text]"/>
      <dgm:spPr/>
      <dgm:t>
        <a:bodyPr/>
        <a:lstStyle/>
        <a:p>
          <a:r>
            <a:rPr lang="en-US" dirty="0" smtClean="0"/>
            <a:t>Write script (Code) to control its </a:t>
          </a:r>
          <a:r>
            <a:rPr lang="en-US" dirty="0" err="1" smtClean="0"/>
            <a:t>behaviours</a:t>
          </a:r>
          <a:endParaRPr lang="en-US" dirty="0"/>
        </a:p>
      </dgm:t>
    </dgm:pt>
    <dgm:pt modelId="{2A90190D-E1B2-468C-939D-A0AB1B5D8C77}" type="parTrans" cxnId="{9547DF15-4226-40E8-9B2E-03B534D4499E}">
      <dgm:prSet/>
      <dgm:spPr/>
      <dgm:t>
        <a:bodyPr/>
        <a:lstStyle/>
        <a:p>
          <a:endParaRPr lang="en-US"/>
        </a:p>
      </dgm:t>
    </dgm:pt>
    <dgm:pt modelId="{436DE414-C908-4014-ADA6-0ED3CC6A5646}" type="sibTrans" cxnId="{9547DF15-4226-40E8-9B2E-03B534D4499E}">
      <dgm:prSet/>
      <dgm:spPr/>
      <dgm:t>
        <a:bodyPr/>
        <a:lstStyle/>
        <a:p>
          <a:endParaRPr lang="en-US"/>
        </a:p>
      </dgm:t>
    </dgm:pt>
    <dgm:pt modelId="{67B6DC34-67A0-4296-8EB7-2ED74C8B7498}">
      <dgm:prSet phldrT="[Text]"/>
      <dgm:spPr/>
      <dgm:t>
        <a:bodyPr/>
        <a:lstStyle/>
        <a:p>
          <a:r>
            <a:rPr lang="en-US" dirty="0" smtClean="0"/>
            <a:t>Debug and Improve</a:t>
          </a:r>
          <a:endParaRPr lang="en-US" dirty="0"/>
        </a:p>
      </dgm:t>
    </dgm:pt>
    <dgm:pt modelId="{18EE3354-231A-4A39-A2B2-DF0AC40B6BC6}" type="parTrans" cxnId="{CEE09AE5-C0D9-45DC-8E19-900B65545305}">
      <dgm:prSet/>
      <dgm:spPr/>
      <dgm:t>
        <a:bodyPr/>
        <a:lstStyle/>
        <a:p>
          <a:endParaRPr lang="en-US"/>
        </a:p>
      </dgm:t>
    </dgm:pt>
    <dgm:pt modelId="{632092E5-38EE-483E-AFAA-56E5077278D7}" type="sibTrans" cxnId="{CEE09AE5-C0D9-45DC-8E19-900B65545305}">
      <dgm:prSet/>
      <dgm:spPr/>
      <dgm:t>
        <a:bodyPr/>
        <a:lstStyle/>
        <a:p>
          <a:endParaRPr lang="en-US"/>
        </a:p>
      </dgm:t>
    </dgm:pt>
    <dgm:pt modelId="{457CC6C4-83BD-4065-9009-BAEE2B0E476F}" type="pres">
      <dgm:prSet presAssocID="{236E886F-8244-4B89-A2C0-BD31CCA3D8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B9ACF6-B8AE-4D8F-BCED-B4DB312AF71F}" type="pres">
      <dgm:prSet presAssocID="{20D5DE00-903E-48E0-949D-2025852F9C56}" presName="parentLin" presStyleCnt="0"/>
      <dgm:spPr/>
    </dgm:pt>
    <dgm:pt modelId="{911A73E4-AE7A-4DB3-B92D-A51799558B71}" type="pres">
      <dgm:prSet presAssocID="{20D5DE00-903E-48E0-949D-2025852F9C5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3F8A0B-FE67-48C3-901F-FCBFEFB9D9A8}" type="pres">
      <dgm:prSet presAssocID="{20D5DE00-903E-48E0-949D-2025852F9C5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ACB99-51CC-4807-8DD0-AD4D75598588}" type="pres">
      <dgm:prSet presAssocID="{20D5DE00-903E-48E0-949D-2025852F9C56}" presName="negativeSpace" presStyleCnt="0"/>
      <dgm:spPr/>
    </dgm:pt>
    <dgm:pt modelId="{74C6730B-77E3-44B8-9A7A-53CFF853A330}" type="pres">
      <dgm:prSet presAssocID="{20D5DE00-903E-48E0-949D-2025852F9C56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91CEA-32A2-48F0-A747-85E4A4C7F9BC}" type="pres">
      <dgm:prSet presAssocID="{8A5B6E77-C697-480D-AB97-EA2CDFBCA74B}" presName="spaceBetweenRectangles" presStyleCnt="0"/>
      <dgm:spPr/>
    </dgm:pt>
    <dgm:pt modelId="{EE9F2F43-12D1-49D2-8D12-E4BC66A8E901}" type="pres">
      <dgm:prSet presAssocID="{08F223B5-DD1D-4A0F-9813-6E884B21E6D3}" presName="parentLin" presStyleCnt="0"/>
      <dgm:spPr/>
    </dgm:pt>
    <dgm:pt modelId="{23163A64-D8B4-4EB6-A8C6-0D524F9A3DDE}" type="pres">
      <dgm:prSet presAssocID="{08F223B5-DD1D-4A0F-9813-6E884B21E6D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6A34A27-FBB3-48A7-A379-C1312745D0C8}" type="pres">
      <dgm:prSet presAssocID="{08F223B5-DD1D-4A0F-9813-6E884B21E6D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F0E45-73B1-4410-8C2A-C3262C1D1C9F}" type="pres">
      <dgm:prSet presAssocID="{08F223B5-DD1D-4A0F-9813-6E884B21E6D3}" presName="negativeSpace" presStyleCnt="0"/>
      <dgm:spPr/>
    </dgm:pt>
    <dgm:pt modelId="{42DF4BB8-E7D9-4F9F-9C09-B39505A959E4}" type="pres">
      <dgm:prSet presAssocID="{08F223B5-DD1D-4A0F-9813-6E884B21E6D3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454B-7EC9-4EA8-9E09-B2F0DE9A54AE}" type="pres">
      <dgm:prSet presAssocID="{50356454-692D-410E-BFA2-4BBC3C3A2EDE}" presName="spaceBetweenRectangles" presStyleCnt="0"/>
      <dgm:spPr/>
    </dgm:pt>
    <dgm:pt modelId="{38AAA3C7-E324-4EED-9D4F-67AD92C37760}" type="pres">
      <dgm:prSet presAssocID="{536925D6-8F61-47E7-9652-B4F275D76B6B}" presName="parentLin" presStyleCnt="0"/>
      <dgm:spPr/>
    </dgm:pt>
    <dgm:pt modelId="{B8B5DE68-1B0E-489A-9FB6-F4DB2567C070}" type="pres">
      <dgm:prSet presAssocID="{536925D6-8F61-47E7-9652-B4F275D76B6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A4428C4-7062-45D0-BC21-C80CCF57BCC2}" type="pres">
      <dgm:prSet presAssocID="{536925D6-8F61-47E7-9652-B4F275D76B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4EFA1-68F2-4B22-8647-C73DDD29733A}" type="pres">
      <dgm:prSet presAssocID="{536925D6-8F61-47E7-9652-B4F275D76B6B}" presName="negativeSpace" presStyleCnt="0"/>
      <dgm:spPr/>
    </dgm:pt>
    <dgm:pt modelId="{AD452EA1-EEB5-47A6-A5A0-5D221FBC8F64}" type="pres">
      <dgm:prSet presAssocID="{536925D6-8F61-47E7-9652-B4F275D76B6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8F7ED-0EB6-4E09-A473-281705D0371D}" type="pres">
      <dgm:prSet presAssocID="{14EC5A2B-7DC3-4EE8-81EB-0FFC093BF0BB}" presName="spaceBetweenRectangles" presStyleCnt="0"/>
      <dgm:spPr/>
    </dgm:pt>
    <dgm:pt modelId="{237F8870-55A4-43A8-A1D5-2888C00EB623}" type="pres">
      <dgm:prSet presAssocID="{031FE3EF-47C1-42EF-AAE3-FB5F0A413A5B}" presName="parentLin" presStyleCnt="0"/>
      <dgm:spPr/>
    </dgm:pt>
    <dgm:pt modelId="{28064A21-ECBF-448D-ADB9-F19B501AC349}" type="pres">
      <dgm:prSet presAssocID="{031FE3EF-47C1-42EF-AAE3-FB5F0A413A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82D3518-DA73-4DB0-8DC4-FF3AE5A25C41}" type="pres">
      <dgm:prSet presAssocID="{031FE3EF-47C1-42EF-AAE3-FB5F0A413A5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78BAF-8B26-41DD-BC53-B25C3E25E092}" type="pres">
      <dgm:prSet presAssocID="{031FE3EF-47C1-42EF-AAE3-FB5F0A413A5B}" presName="negativeSpace" presStyleCnt="0"/>
      <dgm:spPr/>
    </dgm:pt>
    <dgm:pt modelId="{A7FA0848-963F-494D-B638-9B088F4D9A76}" type="pres">
      <dgm:prSet presAssocID="{031FE3EF-47C1-42EF-AAE3-FB5F0A413A5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1BAD2-B77A-4C8F-9182-7493C9DDAE6F}" type="presOf" srcId="{236E886F-8244-4B89-A2C0-BD31CCA3D8D4}" destId="{457CC6C4-83BD-4065-9009-BAEE2B0E476F}" srcOrd="0" destOrd="0" presId="urn:microsoft.com/office/officeart/2005/8/layout/list1"/>
    <dgm:cxn modelId="{AF52196F-EE4B-4495-B8BA-F2ACE1D27D92}" type="presOf" srcId="{9FACA79E-6172-460C-ABC5-A4E1CE83D0CA}" destId="{42DF4BB8-E7D9-4F9F-9C09-B39505A959E4}" srcOrd="0" destOrd="0" presId="urn:microsoft.com/office/officeart/2005/8/layout/list1"/>
    <dgm:cxn modelId="{1373BA0B-3C93-4D30-A4A4-5A9E66A30D27}" type="presOf" srcId="{20D5DE00-903E-48E0-949D-2025852F9C56}" destId="{911A73E4-AE7A-4DB3-B92D-A51799558B71}" srcOrd="0" destOrd="0" presId="urn:microsoft.com/office/officeart/2005/8/layout/list1"/>
    <dgm:cxn modelId="{505453F3-AFCE-4141-ABB4-7B389043244E}" srcId="{20D5DE00-903E-48E0-949D-2025852F9C56}" destId="{A75840BF-9D2C-49AE-BA2F-880473D78B2B}" srcOrd="0" destOrd="0" parTransId="{FE9FB920-5E9A-4903-AE50-7046A5DA90F0}" sibTransId="{1E81E3DC-0D4E-4F9D-A507-FA067F7EDE9A}"/>
    <dgm:cxn modelId="{A0C76EE5-1D76-4F70-B775-1A5701F2AAF2}" type="presOf" srcId="{20D5DE00-903E-48E0-949D-2025852F9C56}" destId="{773F8A0B-FE67-48C3-901F-FCBFEFB9D9A8}" srcOrd="1" destOrd="0" presId="urn:microsoft.com/office/officeart/2005/8/layout/list1"/>
    <dgm:cxn modelId="{D0C96FD1-2F7E-44D6-AEEE-74888E240D4B}" srcId="{20D5DE00-903E-48E0-949D-2025852F9C56}" destId="{5EFD2D5D-B368-434F-81E8-01FC63ED10E3}" srcOrd="1" destOrd="0" parTransId="{69961B21-71A3-43A2-AF5E-C0D6D45F3ED8}" sibTransId="{C44BEA08-1A7B-4D43-BF16-BF5B0D20B16F}"/>
    <dgm:cxn modelId="{0DDE2F21-DAED-49D6-8DF7-5028332329DD}" type="presOf" srcId="{536925D6-8F61-47E7-9652-B4F275D76B6B}" destId="{B8B5DE68-1B0E-489A-9FB6-F4DB2567C070}" srcOrd="0" destOrd="0" presId="urn:microsoft.com/office/officeart/2005/8/layout/list1"/>
    <dgm:cxn modelId="{565E5D93-80B6-4FB3-A4E7-AEA8AEF69A66}" type="presOf" srcId="{031FE3EF-47C1-42EF-AAE3-FB5F0A413A5B}" destId="{782D3518-DA73-4DB0-8DC4-FF3AE5A25C41}" srcOrd="1" destOrd="0" presId="urn:microsoft.com/office/officeart/2005/8/layout/list1"/>
    <dgm:cxn modelId="{63B318AD-3088-4891-8E4A-B46FEF375C8B}" type="presOf" srcId="{5EFD2D5D-B368-434F-81E8-01FC63ED10E3}" destId="{74C6730B-77E3-44B8-9A7A-53CFF853A330}" srcOrd="0" destOrd="1" presId="urn:microsoft.com/office/officeart/2005/8/layout/list1"/>
    <dgm:cxn modelId="{2FA36371-1B33-45F7-B104-1D1709376117}" srcId="{536925D6-8F61-47E7-9652-B4F275D76B6B}" destId="{D8B20AE6-7B1D-4AF7-BCC8-B9830AE146F9}" srcOrd="0" destOrd="0" parTransId="{10C58FA4-6025-4E48-8C76-A8D1BEEB5DC9}" sibTransId="{C2E956B2-73A3-4775-9541-3D6873E440A6}"/>
    <dgm:cxn modelId="{9F82BF3D-14D2-4D3D-90F1-8AA8A1425549}" type="presOf" srcId="{D8B20AE6-7B1D-4AF7-BCC8-B9830AE146F9}" destId="{AD452EA1-EEB5-47A6-A5A0-5D221FBC8F64}" srcOrd="0" destOrd="0" presId="urn:microsoft.com/office/officeart/2005/8/layout/list1"/>
    <dgm:cxn modelId="{966E8A3C-8971-47A6-9F0F-5631B6879B19}" srcId="{08F223B5-DD1D-4A0F-9813-6E884B21E6D3}" destId="{9FACA79E-6172-460C-ABC5-A4E1CE83D0CA}" srcOrd="0" destOrd="0" parTransId="{F04C2115-9899-4B0C-8B9F-A4CD0B1A2377}" sibTransId="{E4190857-4B88-4DBE-89BF-F783C1FC6B57}"/>
    <dgm:cxn modelId="{64AB62A4-4566-4AF5-A562-5C876C546A18}" srcId="{236E886F-8244-4B89-A2C0-BD31CCA3D8D4}" destId="{08F223B5-DD1D-4A0F-9813-6E884B21E6D3}" srcOrd="1" destOrd="0" parTransId="{471BC6AA-9AF2-44E2-BAA9-AD9ABA1CA853}" sibTransId="{50356454-692D-410E-BFA2-4BBC3C3A2EDE}"/>
    <dgm:cxn modelId="{EDDF7B93-F161-4706-B00F-A78C43E823ED}" type="presOf" srcId="{08F223B5-DD1D-4A0F-9813-6E884B21E6D3}" destId="{26A34A27-FBB3-48A7-A379-C1312745D0C8}" srcOrd="1" destOrd="0" presId="urn:microsoft.com/office/officeart/2005/8/layout/list1"/>
    <dgm:cxn modelId="{9547DF15-4226-40E8-9B2E-03B534D4499E}" srcId="{08F223B5-DD1D-4A0F-9813-6E884B21E6D3}" destId="{649E3FC5-D588-4BD4-AE0D-0594B7451C3C}" srcOrd="1" destOrd="0" parTransId="{2A90190D-E1B2-468C-939D-A0AB1B5D8C77}" sibTransId="{436DE414-C908-4014-ADA6-0ED3CC6A5646}"/>
    <dgm:cxn modelId="{5B81D14C-21D9-4A68-974A-6B1E44B1B79A}" type="presOf" srcId="{08F223B5-DD1D-4A0F-9813-6E884B21E6D3}" destId="{23163A64-D8B4-4EB6-A8C6-0D524F9A3DDE}" srcOrd="0" destOrd="0" presId="urn:microsoft.com/office/officeart/2005/8/layout/list1"/>
    <dgm:cxn modelId="{529ACD97-4A17-4678-8FB4-06142BD5D8EE}" type="presOf" srcId="{A75840BF-9D2C-49AE-BA2F-880473D78B2B}" destId="{74C6730B-77E3-44B8-9A7A-53CFF853A330}" srcOrd="0" destOrd="0" presId="urn:microsoft.com/office/officeart/2005/8/layout/list1"/>
    <dgm:cxn modelId="{5D4D299E-C691-468C-A4E9-C3F807080E01}" type="presOf" srcId="{B30F0DDF-2207-4955-808F-5DFBD8449750}" destId="{A7FA0848-963F-494D-B638-9B088F4D9A76}" srcOrd="0" destOrd="0" presId="urn:microsoft.com/office/officeart/2005/8/layout/list1"/>
    <dgm:cxn modelId="{633ACDC6-EE03-4119-826D-40C1ADD0E61F}" srcId="{236E886F-8244-4B89-A2C0-BD31CCA3D8D4}" destId="{536925D6-8F61-47E7-9652-B4F275D76B6B}" srcOrd="2" destOrd="0" parTransId="{4600ACCF-FC74-4DCE-A133-8D683BE4F71D}" sibTransId="{14EC5A2B-7DC3-4EE8-81EB-0FFC093BF0BB}"/>
    <dgm:cxn modelId="{0A5A4D5F-B6D1-4B9F-9A2D-6FCCAEE044CC}" type="presOf" srcId="{649E3FC5-D588-4BD4-AE0D-0594B7451C3C}" destId="{42DF4BB8-E7D9-4F9F-9C09-B39505A959E4}" srcOrd="0" destOrd="1" presId="urn:microsoft.com/office/officeart/2005/8/layout/list1"/>
    <dgm:cxn modelId="{4A0C7BE6-595D-4BE3-9EBF-A6E5750B5E61}" srcId="{236E886F-8244-4B89-A2C0-BD31CCA3D8D4}" destId="{20D5DE00-903E-48E0-949D-2025852F9C56}" srcOrd="0" destOrd="0" parTransId="{CD8C7489-F27E-49D1-A50E-051EFBEA570B}" sibTransId="{8A5B6E77-C697-480D-AB97-EA2CDFBCA74B}"/>
    <dgm:cxn modelId="{4B79A2F5-A98A-42B7-A647-3C394DB2CDFD}" type="presOf" srcId="{031FE3EF-47C1-42EF-AAE3-FB5F0A413A5B}" destId="{28064A21-ECBF-448D-ADB9-F19B501AC349}" srcOrd="0" destOrd="0" presId="urn:microsoft.com/office/officeart/2005/8/layout/list1"/>
    <dgm:cxn modelId="{DDB88212-AFEE-45C1-B833-0DC72F89FB95}" type="presOf" srcId="{536925D6-8F61-47E7-9652-B4F275D76B6B}" destId="{2A4428C4-7062-45D0-BC21-C80CCF57BCC2}" srcOrd="1" destOrd="0" presId="urn:microsoft.com/office/officeart/2005/8/layout/list1"/>
    <dgm:cxn modelId="{CEE09AE5-C0D9-45DC-8E19-900B65545305}" srcId="{536925D6-8F61-47E7-9652-B4F275D76B6B}" destId="{67B6DC34-67A0-4296-8EB7-2ED74C8B7498}" srcOrd="1" destOrd="0" parTransId="{18EE3354-231A-4A39-A2B2-DF0AC40B6BC6}" sibTransId="{632092E5-38EE-483E-AFAA-56E5077278D7}"/>
    <dgm:cxn modelId="{1D5EE56D-B750-4025-8389-854C0737DF13}" srcId="{031FE3EF-47C1-42EF-AAE3-FB5F0A413A5B}" destId="{B30F0DDF-2207-4955-808F-5DFBD8449750}" srcOrd="0" destOrd="0" parTransId="{BFD37DB6-5461-4E24-8DC4-7918079057A7}" sibTransId="{032891B6-7743-4BE3-AF4B-C6326134162D}"/>
    <dgm:cxn modelId="{89AA19D9-3B68-451D-A036-E8861CDC9469}" type="presOf" srcId="{67B6DC34-67A0-4296-8EB7-2ED74C8B7498}" destId="{AD452EA1-EEB5-47A6-A5A0-5D221FBC8F64}" srcOrd="0" destOrd="1" presId="urn:microsoft.com/office/officeart/2005/8/layout/list1"/>
    <dgm:cxn modelId="{EA147B33-C97B-4F28-BA3D-135E7C34E849}" srcId="{236E886F-8244-4B89-A2C0-BD31CCA3D8D4}" destId="{031FE3EF-47C1-42EF-AAE3-FB5F0A413A5B}" srcOrd="3" destOrd="0" parTransId="{BF2056F0-AE27-42A5-8117-CEB742820339}" sibTransId="{882BCE2E-0E9F-4181-8BE3-CB83D64FB982}"/>
    <dgm:cxn modelId="{F1E25E05-FC61-43FC-8BC5-93DBD5B215CC}" type="presParOf" srcId="{457CC6C4-83BD-4065-9009-BAEE2B0E476F}" destId="{75B9ACF6-B8AE-4D8F-BCED-B4DB312AF71F}" srcOrd="0" destOrd="0" presId="urn:microsoft.com/office/officeart/2005/8/layout/list1"/>
    <dgm:cxn modelId="{B0BF63BC-170C-453D-9B59-76C534D27000}" type="presParOf" srcId="{75B9ACF6-B8AE-4D8F-BCED-B4DB312AF71F}" destId="{911A73E4-AE7A-4DB3-B92D-A51799558B71}" srcOrd="0" destOrd="0" presId="urn:microsoft.com/office/officeart/2005/8/layout/list1"/>
    <dgm:cxn modelId="{110C0E33-E8BB-4979-9CDE-FCD858A79C3A}" type="presParOf" srcId="{75B9ACF6-B8AE-4D8F-BCED-B4DB312AF71F}" destId="{773F8A0B-FE67-48C3-901F-FCBFEFB9D9A8}" srcOrd="1" destOrd="0" presId="urn:microsoft.com/office/officeart/2005/8/layout/list1"/>
    <dgm:cxn modelId="{85646DA5-C119-4E17-984D-89D22521F932}" type="presParOf" srcId="{457CC6C4-83BD-4065-9009-BAEE2B0E476F}" destId="{089ACB99-51CC-4807-8DD0-AD4D75598588}" srcOrd="1" destOrd="0" presId="urn:microsoft.com/office/officeart/2005/8/layout/list1"/>
    <dgm:cxn modelId="{D08C8DC2-5F0C-4067-AD3F-71158CF4CAA7}" type="presParOf" srcId="{457CC6C4-83BD-4065-9009-BAEE2B0E476F}" destId="{74C6730B-77E3-44B8-9A7A-53CFF853A330}" srcOrd="2" destOrd="0" presId="urn:microsoft.com/office/officeart/2005/8/layout/list1"/>
    <dgm:cxn modelId="{38D13013-5B21-4CDA-B6E1-9E24FA29566A}" type="presParOf" srcId="{457CC6C4-83BD-4065-9009-BAEE2B0E476F}" destId="{A1391CEA-32A2-48F0-A747-85E4A4C7F9BC}" srcOrd="3" destOrd="0" presId="urn:microsoft.com/office/officeart/2005/8/layout/list1"/>
    <dgm:cxn modelId="{24D8975E-7157-41D2-BEA7-D8085FBCD333}" type="presParOf" srcId="{457CC6C4-83BD-4065-9009-BAEE2B0E476F}" destId="{EE9F2F43-12D1-49D2-8D12-E4BC66A8E901}" srcOrd="4" destOrd="0" presId="urn:microsoft.com/office/officeart/2005/8/layout/list1"/>
    <dgm:cxn modelId="{AC541389-8E9A-4BB2-AD50-E0025C7B371F}" type="presParOf" srcId="{EE9F2F43-12D1-49D2-8D12-E4BC66A8E901}" destId="{23163A64-D8B4-4EB6-A8C6-0D524F9A3DDE}" srcOrd="0" destOrd="0" presId="urn:microsoft.com/office/officeart/2005/8/layout/list1"/>
    <dgm:cxn modelId="{A47DBBAA-3752-434E-9886-A39963243423}" type="presParOf" srcId="{EE9F2F43-12D1-49D2-8D12-E4BC66A8E901}" destId="{26A34A27-FBB3-48A7-A379-C1312745D0C8}" srcOrd="1" destOrd="0" presId="urn:microsoft.com/office/officeart/2005/8/layout/list1"/>
    <dgm:cxn modelId="{33E12946-BB3A-40B7-A80B-910622DBAA7E}" type="presParOf" srcId="{457CC6C4-83BD-4065-9009-BAEE2B0E476F}" destId="{442F0E45-73B1-4410-8C2A-C3262C1D1C9F}" srcOrd="5" destOrd="0" presId="urn:microsoft.com/office/officeart/2005/8/layout/list1"/>
    <dgm:cxn modelId="{2EDA2D0F-4C4F-4874-825A-EA56A204EFAB}" type="presParOf" srcId="{457CC6C4-83BD-4065-9009-BAEE2B0E476F}" destId="{42DF4BB8-E7D9-4F9F-9C09-B39505A959E4}" srcOrd="6" destOrd="0" presId="urn:microsoft.com/office/officeart/2005/8/layout/list1"/>
    <dgm:cxn modelId="{50485913-0697-46CA-A3AA-0036DA39B039}" type="presParOf" srcId="{457CC6C4-83BD-4065-9009-BAEE2B0E476F}" destId="{60B1454B-7EC9-4EA8-9E09-B2F0DE9A54AE}" srcOrd="7" destOrd="0" presId="urn:microsoft.com/office/officeart/2005/8/layout/list1"/>
    <dgm:cxn modelId="{CB1EF3D0-7242-48D7-AC68-A6EBD11596C4}" type="presParOf" srcId="{457CC6C4-83BD-4065-9009-BAEE2B0E476F}" destId="{38AAA3C7-E324-4EED-9D4F-67AD92C37760}" srcOrd="8" destOrd="0" presId="urn:microsoft.com/office/officeart/2005/8/layout/list1"/>
    <dgm:cxn modelId="{87ECD7FF-8A32-42DD-925F-0D6AF87085B4}" type="presParOf" srcId="{38AAA3C7-E324-4EED-9D4F-67AD92C37760}" destId="{B8B5DE68-1B0E-489A-9FB6-F4DB2567C070}" srcOrd="0" destOrd="0" presId="urn:microsoft.com/office/officeart/2005/8/layout/list1"/>
    <dgm:cxn modelId="{FCB09BC8-7D02-4162-BDFB-597479641A26}" type="presParOf" srcId="{38AAA3C7-E324-4EED-9D4F-67AD92C37760}" destId="{2A4428C4-7062-45D0-BC21-C80CCF57BCC2}" srcOrd="1" destOrd="0" presId="urn:microsoft.com/office/officeart/2005/8/layout/list1"/>
    <dgm:cxn modelId="{417B42EF-62AA-4616-ABB7-899379441273}" type="presParOf" srcId="{457CC6C4-83BD-4065-9009-BAEE2B0E476F}" destId="{C1B4EFA1-68F2-4B22-8647-C73DDD29733A}" srcOrd="9" destOrd="0" presId="urn:microsoft.com/office/officeart/2005/8/layout/list1"/>
    <dgm:cxn modelId="{78258F55-1FCA-426F-8BC2-628346C61BAD}" type="presParOf" srcId="{457CC6C4-83BD-4065-9009-BAEE2B0E476F}" destId="{AD452EA1-EEB5-47A6-A5A0-5D221FBC8F64}" srcOrd="10" destOrd="0" presId="urn:microsoft.com/office/officeart/2005/8/layout/list1"/>
    <dgm:cxn modelId="{84C1AB56-01B3-44DD-813A-9C6B0EE158ED}" type="presParOf" srcId="{457CC6C4-83BD-4065-9009-BAEE2B0E476F}" destId="{CA68F7ED-0EB6-4E09-A473-281705D0371D}" srcOrd="11" destOrd="0" presId="urn:microsoft.com/office/officeart/2005/8/layout/list1"/>
    <dgm:cxn modelId="{1837F1CF-3E15-4C49-9D04-8C72A491CEEA}" type="presParOf" srcId="{457CC6C4-83BD-4065-9009-BAEE2B0E476F}" destId="{237F8870-55A4-43A8-A1D5-2888C00EB623}" srcOrd="12" destOrd="0" presId="urn:microsoft.com/office/officeart/2005/8/layout/list1"/>
    <dgm:cxn modelId="{2B63259A-747A-4378-9F1F-F6B5C4A3609B}" type="presParOf" srcId="{237F8870-55A4-43A8-A1D5-2888C00EB623}" destId="{28064A21-ECBF-448D-ADB9-F19B501AC349}" srcOrd="0" destOrd="0" presId="urn:microsoft.com/office/officeart/2005/8/layout/list1"/>
    <dgm:cxn modelId="{9B86B9CF-6694-455F-A0B7-38D9620C181C}" type="presParOf" srcId="{237F8870-55A4-43A8-A1D5-2888C00EB623}" destId="{782D3518-DA73-4DB0-8DC4-FF3AE5A25C41}" srcOrd="1" destOrd="0" presId="urn:microsoft.com/office/officeart/2005/8/layout/list1"/>
    <dgm:cxn modelId="{E49D9FE3-94B4-42E3-9A29-DCEFD100B055}" type="presParOf" srcId="{457CC6C4-83BD-4065-9009-BAEE2B0E476F}" destId="{B9278BAF-8B26-41DD-BC53-B25C3E25E092}" srcOrd="13" destOrd="0" presId="urn:microsoft.com/office/officeart/2005/8/layout/list1"/>
    <dgm:cxn modelId="{8D3721C8-F4F3-448A-882B-B99A3887B239}" type="presParOf" srcId="{457CC6C4-83BD-4065-9009-BAEE2B0E476F}" destId="{A7FA0848-963F-494D-B638-9B088F4D9A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Our Creative Coding Rule: </a:t>
          </a:r>
          <a:br>
            <a:rPr lang="en-US" dirty="0" smtClean="0">
              <a:solidFill>
                <a:schemeClr val="tx1"/>
              </a:solidFill>
            </a:rPr>
          </a:br>
          <a:r>
            <a:rPr lang="en-US" b="1" dirty="0" smtClean="0">
              <a:solidFill>
                <a:schemeClr val="tx1"/>
              </a:solidFill>
            </a:rPr>
            <a:t>There's More Than One Way to Do It!</a:t>
          </a:r>
          <a:endParaRPr lang="en-US" b="1" dirty="0">
            <a:solidFill>
              <a:schemeClr val="tx1"/>
            </a:solidFill>
          </a:endParaRPr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62FA75-AAD1-4DF4-B553-D090469B96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Try things out and iterate</a:t>
          </a:r>
        </a:p>
        <a:p>
          <a:r>
            <a:rPr lang="en-US" dirty="0" smtClean="0">
              <a:solidFill>
                <a:schemeClr val="tx1"/>
              </a:solidFill>
            </a:rPr>
            <a:t>Save copies: go back if it doesn't work</a:t>
          </a:r>
          <a:endParaRPr lang="en-US" dirty="0">
            <a:solidFill>
              <a:schemeClr val="tx1"/>
            </a:solidFill>
          </a:endParaRPr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380D68-0A37-4678-8E60-7F3182287C4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Talk to others, share ideas, learn from their ideas, improve on their ideas!</a:t>
          </a:r>
          <a:endParaRPr lang="en-US" dirty="0">
            <a:solidFill>
              <a:schemeClr val="tx1"/>
            </a:solidFill>
          </a:endParaRPr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9E2300-B7D7-4786-AA19-11FE29CD6573}">
      <dgm:prSet phldrT="[Text]"/>
      <dgm:spPr/>
      <dgm:t>
        <a:bodyPr/>
        <a:lstStyle/>
        <a:p>
          <a:r>
            <a:rPr lang="en-IE" dirty="0" smtClean="0">
              <a:solidFill>
                <a:schemeClr val="tx1"/>
              </a:solidFill>
            </a:rPr>
            <a:t>Examine other people's code on the Scratch website &amp; upload your code</a:t>
          </a:r>
          <a:endParaRPr lang="en-US" dirty="0">
            <a:solidFill>
              <a:schemeClr val="tx1"/>
            </a:solidFill>
          </a:endParaRPr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5FB34143-1663-4735-873B-6FF20A816AE7}" type="pres">
      <dgm:prSet presAssocID="{7307CCA6-8FCC-48B9-A4B0-D1F9741DC1D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8D5F2-BBF3-4861-AEE1-423BC00376A6}" type="pres">
      <dgm:prSet presAssocID="{7307CCA6-8FCC-48B9-A4B0-D1F9741DC1D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F9D08-9F70-4A85-A818-4275344B0AD4}" type="pres">
      <dgm:prSet presAssocID="{7307CCA6-8FCC-48B9-A4B0-D1F9741DC1D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69D39-B0A0-42CA-970F-690E511F8072}" type="pres">
      <dgm:prSet presAssocID="{7307CCA6-8FCC-48B9-A4B0-D1F9741DC1D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9CB3A-84EB-42B4-A35E-217484FC22F3}" type="pres">
      <dgm:prSet presAssocID="{7307CCA6-8FCC-48B9-A4B0-D1F9741DC1D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579AC-971D-4AF7-BFC8-D118F391F736}" type="pres">
      <dgm:prSet presAssocID="{7307CCA6-8FCC-48B9-A4B0-D1F9741DC1D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D263A-6E6F-46C0-9284-3B12EE7A9BB3}" type="pres">
      <dgm:prSet presAssocID="{7307CCA6-8FCC-48B9-A4B0-D1F9741DC1D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92288-92C7-4F88-A6BC-03BFDCF9B288}" type="pres">
      <dgm:prSet presAssocID="{7307CCA6-8FCC-48B9-A4B0-D1F9741DC1D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5DB44-FBCF-48A8-A45C-C20C8F7F24DF}" type="pres">
      <dgm:prSet presAssocID="{7307CCA6-8FCC-48B9-A4B0-D1F9741DC1D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390BE-54FB-4563-9DE3-A72383BD7E12}" type="pres">
      <dgm:prSet presAssocID="{7307CCA6-8FCC-48B9-A4B0-D1F9741DC1D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6EBC3-453D-488A-A62D-B1309E61998C}" type="pres">
      <dgm:prSet presAssocID="{7307CCA6-8FCC-48B9-A4B0-D1F9741DC1D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91434-5624-4391-A756-0292DBE6936A}" type="presOf" srcId="{53380D68-0A37-4678-8E60-7F3182287C4A}" destId="{952390BE-54FB-4563-9DE3-A72383BD7E12}" srcOrd="1" destOrd="0" presId="urn:microsoft.com/office/officeart/2005/8/layout/vProcess5"/>
    <dgm:cxn modelId="{A401CE15-69FC-40FC-898A-AC10F0B5DC65}" type="presOf" srcId="{EB9CD71B-FA79-409F-A80D-F1A59F9711B6}" destId="{5FB34143-1663-4735-873B-6FF20A816AE7}" srcOrd="0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DB1798EA-557E-437F-A11D-4B6030D4D991}" srcId="{7307CCA6-8FCC-48B9-A4B0-D1F9741DC1D3}" destId="{5B9E2300-B7D7-4786-AA19-11FE29CD6573}" srcOrd="3" destOrd="0" parTransId="{1A6E8116-F919-4991-ABDD-4A02D53308D1}" sibTransId="{32887338-2711-4F42-9314-5453DA1CA447}"/>
    <dgm:cxn modelId="{187D271C-2A12-4AB5-BD36-41E623FB4A70}" type="presOf" srcId="{0D0F98EB-2E49-409E-857F-7CA8CBDEFB1C}" destId="{127579AC-971D-4AF7-BFC8-D118F391F736}" srcOrd="0" destOrd="0" presId="urn:microsoft.com/office/officeart/2005/8/layout/vProcess5"/>
    <dgm:cxn modelId="{579EBF41-8481-4754-A8FA-B1A3C058097F}" type="presOf" srcId="{5B9E2300-B7D7-4786-AA19-11FE29CD6573}" destId="{CF76EBC3-453D-488A-A62D-B1309E61998C}" srcOrd="1" destOrd="0" presId="urn:microsoft.com/office/officeart/2005/8/layout/vProcess5"/>
    <dgm:cxn modelId="{308A32F6-CF79-4585-AC59-682754091CF9}" type="presOf" srcId="{AD62FA75-AAD1-4DF4-B553-D090469B968B}" destId="{3B55DB44-FBCF-48A8-A45C-C20C8F7F24DF}" srcOrd="1" destOrd="0" presId="urn:microsoft.com/office/officeart/2005/8/layout/vProcess5"/>
    <dgm:cxn modelId="{A87F1B1B-BBC6-42BF-B5D7-D667D16D4443}" type="presOf" srcId="{AD62FA75-AAD1-4DF4-B553-D090469B968B}" destId="{97F8D5F2-BBF3-4861-AEE1-423BC00376A6}" srcOrd="0" destOrd="0" presId="urn:microsoft.com/office/officeart/2005/8/layout/vProcess5"/>
    <dgm:cxn modelId="{D1F8F963-2E87-49CD-BEB9-009363E949DB}" srcId="{7307CCA6-8FCC-48B9-A4B0-D1F9741DC1D3}" destId="{53380D68-0A37-4678-8E60-7F3182287C4A}" srcOrd="2" destOrd="0" parTransId="{85BC9F9B-BBA1-4575-AD4D-E7686A1B762A}" sibTransId="{9C59D46A-857C-41E5-B225-021F3A2DBD36}"/>
    <dgm:cxn modelId="{EADF2962-8217-4D69-A4AD-B7EECE07F353}" type="presOf" srcId="{7307CCA6-8FCC-48B9-A4B0-D1F9741DC1D3}" destId="{9601B785-655B-4744-8604-065B897B2D79}" srcOrd="0" destOrd="0" presId="urn:microsoft.com/office/officeart/2005/8/layout/vProcess5"/>
    <dgm:cxn modelId="{8AFF937C-374D-4941-8991-DB66ED436A42}" srcId="{7307CCA6-8FCC-48B9-A4B0-D1F9741DC1D3}" destId="{AD62FA75-AAD1-4DF4-B553-D090469B968B}" srcOrd="1" destOrd="0" parTransId="{900E3342-D0DF-4FEC-B63C-735B04446D80}" sibTransId="{0D0F98EB-2E49-409E-857F-7CA8CBDEFB1C}"/>
    <dgm:cxn modelId="{1ECA7F38-35C9-4D82-8941-AEEDBA9A3D44}" type="presOf" srcId="{3391174A-22D9-4C7C-8CA5-DC2690C4B7D9}" destId="{3059CB3A-84EB-42B4-A35E-217484FC22F3}" srcOrd="0" destOrd="0" presId="urn:microsoft.com/office/officeart/2005/8/layout/vProcess5"/>
    <dgm:cxn modelId="{95C492FA-7B71-4519-8C6B-CF2808001D41}" type="presOf" srcId="{53380D68-0A37-4678-8E60-7F3182287C4A}" destId="{46DF9D08-9F70-4A85-A818-4275344B0AD4}" srcOrd="0" destOrd="0" presId="urn:microsoft.com/office/officeart/2005/8/layout/vProcess5"/>
    <dgm:cxn modelId="{DEABAEC4-0B27-4C97-8779-B5B261CCC2BE}" type="presOf" srcId="{EB9CD71B-FA79-409F-A80D-F1A59F9711B6}" destId="{32092288-92C7-4F88-A6BC-03BFDCF9B288}" srcOrd="1" destOrd="0" presId="urn:microsoft.com/office/officeart/2005/8/layout/vProcess5"/>
    <dgm:cxn modelId="{1203AB4F-DFDD-4EA3-A5DF-60ECB808319C}" type="presOf" srcId="{9C59D46A-857C-41E5-B225-021F3A2DBD36}" destId="{5B7D263A-6E6F-46C0-9284-3B12EE7A9BB3}" srcOrd="0" destOrd="0" presId="urn:microsoft.com/office/officeart/2005/8/layout/vProcess5"/>
    <dgm:cxn modelId="{A6B734FD-E0AA-4CCA-A8C8-C367C3711C57}" type="presOf" srcId="{5B9E2300-B7D7-4786-AA19-11FE29CD6573}" destId="{E2269D39-B0A0-42CA-970F-690E511F8072}" srcOrd="0" destOrd="0" presId="urn:microsoft.com/office/officeart/2005/8/layout/vProcess5"/>
    <dgm:cxn modelId="{8CCF9767-9BCC-4841-98B4-A6F6FD038F31}" type="presParOf" srcId="{9601B785-655B-4744-8604-065B897B2D79}" destId="{5AA62884-BDA8-4000-951C-544C00524E57}" srcOrd="0" destOrd="0" presId="urn:microsoft.com/office/officeart/2005/8/layout/vProcess5"/>
    <dgm:cxn modelId="{6E1E37C0-337D-4DB5-9373-A774A00B09E2}" type="presParOf" srcId="{9601B785-655B-4744-8604-065B897B2D79}" destId="{5FB34143-1663-4735-873B-6FF20A816AE7}" srcOrd="1" destOrd="0" presId="urn:microsoft.com/office/officeart/2005/8/layout/vProcess5"/>
    <dgm:cxn modelId="{F4F786D7-E2E5-4930-88EA-10FFC1ADC861}" type="presParOf" srcId="{9601B785-655B-4744-8604-065B897B2D79}" destId="{97F8D5F2-BBF3-4861-AEE1-423BC00376A6}" srcOrd="2" destOrd="0" presId="urn:microsoft.com/office/officeart/2005/8/layout/vProcess5"/>
    <dgm:cxn modelId="{3C4A7BAE-E72B-4DE5-8CD3-B927771ECE22}" type="presParOf" srcId="{9601B785-655B-4744-8604-065B897B2D79}" destId="{46DF9D08-9F70-4A85-A818-4275344B0AD4}" srcOrd="3" destOrd="0" presId="urn:microsoft.com/office/officeart/2005/8/layout/vProcess5"/>
    <dgm:cxn modelId="{FE437CCC-E5BB-434E-A502-1A9E69C13BE0}" type="presParOf" srcId="{9601B785-655B-4744-8604-065B897B2D79}" destId="{E2269D39-B0A0-42CA-970F-690E511F8072}" srcOrd="4" destOrd="0" presId="urn:microsoft.com/office/officeart/2005/8/layout/vProcess5"/>
    <dgm:cxn modelId="{1E9E8EB4-6B2B-4B0B-9379-A70C4C6F91A1}" type="presParOf" srcId="{9601B785-655B-4744-8604-065B897B2D79}" destId="{3059CB3A-84EB-42B4-A35E-217484FC22F3}" srcOrd="5" destOrd="0" presId="urn:microsoft.com/office/officeart/2005/8/layout/vProcess5"/>
    <dgm:cxn modelId="{E7AC6339-F8F1-4973-9027-835A54EFEB9F}" type="presParOf" srcId="{9601B785-655B-4744-8604-065B897B2D79}" destId="{127579AC-971D-4AF7-BFC8-D118F391F736}" srcOrd="6" destOrd="0" presId="urn:microsoft.com/office/officeart/2005/8/layout/vProcess5"/>
    <dgm:cxn modelId="{7BFD9041-14C9-441D-89D8-E78EDEDC48CC}" type="presParOf" srcId="{9601B785-655B-4744-8604-065B897B2D79}" destId="{5B7D263A-6E6F-46C0-9284-3B12EE7A9BB3}" srcOrd="7" destOrd="0" presId="urn:microsoft.com/office/officeart/2005/8/layout/vProcess5"/>
    <dgm:cxn modelId="{38C57F53-BB5B-4507-AED4-4AF53CB70347}" type="presParOf" srcId="{9601B785-655B-4744-8604-065B897B2D79}" destId="{32092288-92C7-4F88-A6BC-03BFDCF9B288}" srcOrd="8" destOrd="0" presId="urn:microsoft.com/office/officeart/2005/8/layout/vProcess5"/>
    <dgm:cxn modelId="{C1272BA6-C60C-45D0-AABB-A96F2F7FE2DA}" type="presParOf" srcId="{9601B785-655B-4744-8604-065B897B2D79}" destId="{3B55DB44-FBCF-48A8-A45C-C20C8F7F24DF}" srcOrd="9" destOrd="0" presId="urn:microsoft.com/office/officeart/2005/8/layout/vProcess5"/>
    <dgm:cxn modelId="{CEB5A3BB-747C-4087-A42D-05B03C227573}" type="presParOf" srcId="{9601B785-655B-4744-8604-065B897B2D79}" destId="{952390BE-54FB-4563-9DE3-A72383BD7E12}" srcOrd="10" destOrd="0" presId="urn:microsoft.com/office/officeart/2005/8/layout/vProcess5"/>
    <dgm:cxn modelId="{66C566B4-5F3F-43C9-BEDF-BC46628D8F1D}" type="presParOf" srcId="{9601B785-655B-4744-8604-065B897B2D79}" destId="{CF76EBC3-453D-488A-A62D-B1309E6199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7CCA6-8FCC-48B9-A4B0-D1F9741DC1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9CD71B-FA79-409F-A80D-F1A59F9711B6}">
      <dgm:prSet phldrT="[Text]" custT="1"/>
      <dgm:spPr/>
      <dgm:t>
        <a:bodyPr/>
        <a:lstStyle/>
        <a:p>
          <a:r>
            <a:rPr lang="en-US" sz="2400" b="0" dirty="0" smtClean="0"/>
            <a:t>Pick a random number</a:t>
          </a:r>
          <a:br>
            <a:rPr lang="en-US" sz="2400" b="0" dirty="0" smtClean="0"/>
          </a:br>
          <a:r>
            <a:rPr lang="en-US" sz="2400" b="0" dirty="0" smtClean="0"/>
            <a:t>and store it</a:t>
          </a:r>
          <a:endParaRPr lang="en-US" sz="2400" b="0" dirty="0"/>
        </a:p>
      </dgm:t>
    </dgm:pt>
    <dgm:pt modelId="{253AE4CD-4EFA-41EC-A6C1-65E620B1F06D}" type="parTrans" cxnId="{BA7E80FB-A211-42B2-97E5-B688200D9401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391174A-22D9-4C7C-8CA5-DC2690C4B7D9}" type="sibTrans" cxnId="{BA7E80FB-A211-42B2-97E5-B688200D9401}">
      <dgm:prSet custT="1"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AD62FA75-AAD1-4DF4-B553-D090469B968B}">
      <dgm:prSet phldrT="[Text]" custT="1"/>
      <dgm:spPr/>
      <dgm:t>
        <a:bodyPr/>
        <a:lstStyle/>
        <a:p>
          <a:r>
            <a:rPr lang="en-US" sz="2400" dirty="0" smtClean="0"/>
            <a:t>Test if it's right: </a:t>
          </a:r>
        </a:p>
        <a:p>
          <a:r>
            <a:rPr lang="en-US" sz="2400" dirty="0" smtClean="0"/>
            <a:t>Display "Correct!" if it is</a:t>
          </a:r>
          <a:endParaRPr lang="en-US" sz="2400" dirty="0"/>
        </a:p>
      </dgm:t>
    </dgm:pt>
    <dgm:pt modelId="{900E3342-D0DF-4FEC-B63C-735B04446D80}" type="parTrans" cxnId="{8AFF937C-374D-4941-8991-DB66ED436A4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D0F98EB-2E49-409E-857F-7CA8CBDEFB1C}" type="sibTrans" cxnId="{8AFF937C-374D-4941-8991-DB66ED436A42}">
      <dgm:prSet custT="1"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53380D68-0A37-4678-8E60-7F3182287C4A}">
      <dgm:prSet phldrT="[Text]" custT="1"/>
      <dgm:spPr/>
      <dgm:t>
        <a:bodyPr/>
        <a:lstStyle/>
        <a:p>
          <a:r>
            <a:rPr lang="en-US" sz="2400" dirty="0" smtClean="0"/>
            <a:t>Test if it's too high or too low;</a:t>
          </a:r>
        </a:p>
        <a:p>
          <a:r>
            <a:rPr lang="en-US" sz="2400" dirty="0" smtClean="0"/>
            <a:t>Display messages</a:t>
          </a:r>
          <a:endParaRPr lang="en-US" sz="2400" dirty="0"/>
        </a:p>
      </dgm:t>
    </dgm:pt>
    <dgm:pt modelId="{85BC9F9B-BBA1-4575-AD4D-E7686A1B762A}" type="parTrans" cxnId="{D1F8F963-2E87-49CD-BEB9-009363E949D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C59D46A-857C-41E5-B225-021F3A2DBD36}" type="sibTrans" cxnId="{D1F8F963-2E87-49CD-BEB9-009363E949DB}">
      <dgm:prSet custT="1"/>
      <dgm:spPr/>
      <dgm:t>
        <a:bodyPr/>
        <a:lstStyle/>
        <a:p>
          <a:endParaRPr lang="en-US" sz="3200">
            <a:solidFill>
              <a:schemeClr val="tx1"/>
            </a:solidFill>
          </a:endParaRPr>
        </a:p>
      </dgm:t>
    </dgm:pt>
    <dgm:pt modelId="{5B9E2300-B7D7-4786-AA19-11FE29CD6573}">
      <dgm:prSet phldrT="[Text]" custT="1"/>
      <dgm:spPr/>
      <dgm:t>
        <a:bodyPr/>
        <a:lstStyle/>
        <a:p>
          <a:r>
            <a:rPr lang="en-IE" sz="2400" dirty="0" smtClean="0"/>
            <a:t>Give them 5 guesses</a:t>
          </a:r>
          <a:endParaRPr lang="en-US" sz="2400" dirty="0"/>
        </a:p>
      </dgm:t>
    </dgm:pt>
    <dgm:pt modelId="{1A6E8116-F919-4991-ABDD-4A02D53308D1}" type="parTrans" cxnId="{DB1798EA-557E-437F-A11D-4B6030D4D991}">
      <dgm:prSet/>
      <dgm:spPr/>
      <dgm:t>
        <a:bodyPr/>
        <a:lstStyle/>
        <a:p>
          <a:endParaRPr lang="en-US" sz="2000"/>
        </a:p>
      </dgm:t>
    </dgm:pt>
    <dgm:pt modelId="{32887338-2711-4F42-9314-5453DA1CA447}" type="sibTrans" cxnId="{DB1798EA-557E-437F-A11D-4B6030D4D991}">
      <dgm:prSet/>
      <dgm:spPr/>
      <dgm:t>
        <a:bodyPr/>
        <a:lstStyle/>
        <a:p>
          <a:endParaRPr lang="en-US" sz="2000"/>
        </a:p>
      </dgm:t>
    </dgm:pt>
    <dgm:pt modelId="{13E05FB9-2E43-4FCA-99A0-7877DBEA9BD5}">
      <dgm:prSet phldrT="[Text]" custT="1"/>
      <dgm:spPr/>
      <dgm:t>
        <a:bodyPr/>
        <a:lstStyle/>
        <a:p>
          <a:r>
            <a:rPr lang="en-US" sz="2400" dirty="0" smtClean="0"/>
            <a:t>Ask the player to guess it</a:t>
          </a:r>
          <a:br>
            <a:rPr lang="en-US" sz="2400" dirty="0" smtClean="0"/>
          </a:br>
          <a:r>
            <a:rPr lang="en-US" sz="2400" dirty="0" smtClean="0"/>
            <a:t>and store their answer  </a:t>
          </a:r>
          <a:endParaRPr lang="en-US" sz="2400" dirty="0"/>
        </a:p>
      </dgm:t>
    </dgm:pt>
    <dgm:pt modelId="{1881FF16-64C8-4607-88B5-B4492B62F7B6}" type="parTrans" cxnId="{9022AED8-BC07-4D3D-B677-AFCE3754B409}">
      <dgm:prSet/>
      <dgm:spPr/>
      <dgm:t>
        <a:bodyPr/>
        <a:lstStyle/>
        <a:p>
          <a:endParaRPr lang="en-US" sz="2000"/>
        </a:p>
      </dgm:t>
    </dgm:pt>
    <dgm:pt modelId="{062F05CC-6AAF-44FC-8DB5-D3560FD9D127}" type="sibTrans" cxnId="{9022AED8-BC07-4D3D-B677-AFCE3754B409}">
      <dgm:prSet custT="1"/>
      <dgm:spPr/>
      <dgm:t>
        <a:bodyPr/>
        <a:lstStyle/>
        <a:p>
          <a:endParaRPr lang="en-US" sz="3200"/>
        </a:p>
      </dgm:t>
    </dgm:pt>
    <dgm:pt modelId="{9601B785-655B-4744-8604-065B897B2D79}" type="pres">
      <dgm:prSet presAssocID="{7307CCA6-8FCC-48B9-A4B0-D1F9741DC1D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62884-BDA8-4000-951C-544C00524E57}" type="pres">
      <dgm:prSet presAssocID="{7307CCA6-8FCC-48B9-A4B0-D1F9741DC1D3}" presName="dummyMaxCanvas" presStyleCnt="0">
        <dgm:presLayoutVars/>
      </dgm:prSet>
      <dgm:spPr/>
    </dgm:pt>
    <dgm:pt modelId="{75B61EBD-B865-4A61-A16E-E3E8D1036D00}" type="pres">
      <dgm:prSet presAssocID="{7307CCA6-8FCC-48B9-A4B0-D1F9741DC1D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2D522-7FA8-4B9C-93ED-03C43A31F134}" type="pres">
      <dgm:prSet presAssocID="{7307CCA6-8FCC-48B9-A4B0-D1F9741DC1D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5C57A-C907-4E73-91F0-DFF1341166ED}" type="pres">
      <dgm:prSet presAssocID="{7307CCA6-8FCC-48B9-A4B0-D1F9741DC1D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3A8D7-CAB8-476D-84FD-C8C0E65A519A}" type="pres">
      <dgm:prSet presAssocID="{7307CCA6-8FCC-48B9-A4B0-D1F9741DC1D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92E0D-E69D-484E-8FF2-86D092BA729C}" type="pres">
      <dgm:prSet presAssocID="{7307CCA6-8FCC-48B9-A4B0-D1F9741DC1D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FCCFD-884B-4685-A534-243802A95A14}" type="pres">
      <dgm:prSet presAssocID="{7307CCA6-8FCC-48B9-A4B0-D1F9741DC1D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C1BCE-0EBD-409A-A95F-83379D04CBE3}" type="pres">
      <dgm:prSet presAssocID="{7307CCA6-8FCC-48B9-A4B0-D1F9741DC1D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5D73C-18F4-4E47-A566-2224B97039B4}" type="pres">
      <dgm:prSet presAssocID="{7307CCA6-8FCC-48B9-A4B0-D1F9741DC1D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9F30A-4E90-4B53-A2FA-4864FCE60300}" type="pres">
      <dgm:prSet presAssocID="{7307CCA6-8FCC-48B9-A4B0-D1F9741DC1D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480EE-B833-46DA-9751-615D458E3219}" type="pres">
      <dgm:prSet presAssocID="{7307CCA6-8FCC-48B9-A4B0-D1F9741DC1D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EDC66-BFA3-409F-8B5B-8F660075F6F7}" type="pres">
      <dgm:prSet presAssocID="{7307CCA6-8FCC-48B9-A4B0-D1F9741DC1D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32AB2-ECB5-40AB-84A2-CF0B88951D8C}" type="pres">
      <dgm:prSet presAssocID="{7307CCA6-8FCC-48B9-A4B0-D1F9741DC1D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D3C69-A13A-41F4-A8F3-50DD9BC37B85}" type="pres">
      <dgm:prSet presAssocID="{7307CCA6-8FCC-48B9-A4B0-D1F9741DC1D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7BA01-C408-49E9-AA71-D99E1BFAF4AE}" type="pres">
      <dgm:prSet presAssocID="{7307CCA6-8FCC-48B9-A4B0-D1F9741DC1D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B40A3-110E-4092-8C51-E51F16690EFB}" type="presOf" srcId="{AD62FA75-AAD1-4DF4-B553-D090469B968B}" destId="{AF95C57A-C907-4E73-91F0-DFF1341166ED}" srcOrd="0" destOrd="0" presId="urn:microsoft.com/office/officeart/2005/8/layout/vProcess5"/>
    <dgm:cxn modelId="{73E8E6D7-7833-4C1E-8E1A-21A96A984CCF}" type="presOf" srcId="{3391174A-22D9-4C7C-8CA5-DC2690C4B7D9}" destId="{BF8FCCFD-884B-4685-A534-243802A95A14}" srcOrd="0" destOrd="0" presId="urn:microsoft.com/office/officeart/2005/8/layout/vProcess5"/>
    <dgm:cxn modelId="{B3E36F3E-411C-4113-A0BC-A0AB5DE6D318}" type="presOf" srcId="{5B9E2300-B7D7-4786-AA19-11FE29CD6573}" destId="{B4292E0D-E69D-484E-8FF2-86D092BA729C}" srcOrd="0" destOrd="0" presId="urn:microsoft.com/office/officeart/2005/8/layout/vProcess5"/>
    <dgm:cxn modelId="{BA7E80FB-A211-42B2-97E5-B688200D9401}" srcId="{7307CCA6-8FCC-48B9-A4B0-D1F9741DC1D3}" destId="{EB9CD71B-FA79-409F-A80D-F1A59F9711B6}" srcOrd="0" destOrd="0" parTransId="{253AE4CD-4EFA-41EC-A6C1-65E620B1F06D}" sibTransId="{3391174A-22D9-4C7C-8CA5-DC2690C4B7D9}"/>
    <dgm:cxn modelId="{34C930F6-AA60-4703-B04F-2118B8D42694}" type="presOf" srcId="{EB9CD71B-FA79-409F-A80D-F1A59F9711B6}" destId="{AC8480EE-B833-46DA-9751-615D458E3219}" srcOrd="1" destOrd="0" presId="urn:microsoft.com/office/officeart/2005/8/layout/vProcess5"/>
    <dgm:cxn modelId="{6F9D1DA3-80F4-4C3D-9553-B22709337176}" type="presOf" srcId="{062F05CC-6AAF-44FC-8DB5-D3560FD9D127}" destId="{730C1BCE-0EBD-409A-A95F-83379D04CBE3}" srcOrd="0" destOrd="0" presId="urn:microsoft.com/office/officeart/2005/8/layout/vProcess5"/>
    <dgm:cxn modelId="{3D38A3D4-0341-4F55-9B58-11EBBF7884CD}" type="presOf" srcId="{13E05FB9-2E43-4FCA-99A0-7877DBEA9BD5}" destId="{3872D522-7FA8-4B9C-93ED-03C43A31F134}" srcOrd="0" destOrd="0" presId="urn:microsoft.com/office/officeart/2005/8/layout/vProcess5"/>
    <dgm:cxn modelId="{DB1798EA-557E-437F-A11D-4B6030D4D991}" srcId="{7307CCA6-8FCC-48B9-A4B0-D1F9741DC1D3}" destId="{5B9E2300-B7D7-4786-AA19-11FE29CD6573}" srcOrd="4" destOrd="0" parTransId="{1A6E8116-F919-4991-ABDD-4A02D53308D1}" sibTransId="{32887338-2711-4F42-9314-5453DA1CA447}"/>
    <dgm:cxn modelId="{F4735155-3ABF-4674-88EC-0BA9C60C8DE3}" type="presOf" srcId="{0D0F98EB-2E49-409E-857F-7CA8CBDEFB1C}" destId="{DFD5D73C-18F4-4E47-A566-2224B97039B4}" srcOrd="0" destOrd="0" presId="urn:microsoft.com/office/officeart/2005/8/layout/vProcess5"/>
    <dgm:cxn modelId="{0BBE4E4B-1238-45F8-8FFF-838B572BF9AB}" type="presOf" srcId="{53380D68-0A37-4678-8E60-7F3182287C4A}" destId="{8EB3A8D7-CAB8-476D-84FD-C8C0E65A519A}" srcOrd="0" destOrd="0" presId="urn:microsoft.com/office/officeart/2005/8/layout/vProcess5"/>
    <dgm:cxn modelId="{D1F8F963-2E87-49CD-BEB9-009363E949DB}" srcId="{7307CCA6-8FCC-48B9-A4B0-D1F9741DC1D3}" destId="{53380D68-0A37-4678-8E60-7F3182287C4A}" srcOrd="3" destOrd="0" parTransId="{85BC9F9B-BBA1-4575-AD4D-E7686A1B762A}" sibTransId="{9C59D46A-857C-41E5-B225-021F3A2DBD36}"/>
    <dgm:cxn modelId="{44EC4026-0BE5-4547-8B87-A32E8277006B}" type="presOf" srcId="{EB9CD71B-FA79-409F-A80D-F1A59F9711B6}" destId="{75B61EBD-B865-4A61-A16E-E3E8D1036D00}" srcOrd="0" destOrd="0" presId="urn:microsoft.com/office/officeart/2005/8/layout/vProcess5"/>
    <dgm:cxn modelId="{8AFF937C-374D-4941-8991-DB66ED436A42}" srcId="{7307CCA6-8FCC-48B9-A4B0-D1F9741DC1D3}" destId="{AD62FA75-AAD1-4DF4-B553-D090469B968B}" srcOrd="2" destOrd="0" parTransId="{900E3342-D0DF-4FEC-B63C-735B04446D80}" sibTransId="{0D0F98EB-2E49-409E-857F-7CA8CBDEFB1C}"/>
    <dgm:cxn modelId="{FF3C3F3D-9288-4272-B058-3A6B931F4DC4}" type="presOf" srcId="{53380D68-0A37-4678-8E60-7F3182287C4A}" destId="{167D3C69-A13A-41F4-A8F3-50DD9BC37B85}" srcOrd="1" destOrd="0" presId="urn:microsoft.com/office/officeart/2005/8/layout/vProcess5"/>
    <dgm:cxn modelId="{0AEE9246-9909-4DD2-B777-7816BC6139B0}" type="presOf" srcId="{7307CCA6-8FCC-48B9-A4B0-D1F9741DC1D3}" destId="{9601B785-655B-4744-8604-065B897B2D79}" srcOrd="0" destOrd="0" presId="urn:microsoft.com/office/officeart/2005/8/layout/vProcess5"/>
    <dgm:cxn modelId="{D51D6F9C-AE74-4EEE-969D-5AB0D6C1ED84}" type="presOf" srcId="{AD62FA75-AAD1-4DF4-B553-D090469B968B}" destId="{D7932AB2-ECB5-40AB-84A2-CF0B88951D8C}" srcOrd="1" destOrd="0" presId="urn:microsoft.com/office/officeart/2005/8/layout/vProcess5"/>
    <dgm:cxn modelId="{9022AED8-BC07-4D3D-B677-AFCE3754B409}" srcId="{7307CCA6-8FCC-48B9-A4B0-D1F9741DC1D3}" destId="{13E05FB9-2E43-4FCA-99A0-7877DBEA9BD5}" srcOrd="1" destOrd="0" parTransId="{1881FF16-64C8-4607-88B5-B4492B62F7B6}" sibTransId="{062F05CC-6AAF-44FC-8DB5-D3560FD9D127}"/>
    <dgm:cxn modelId="{3F7AB636-8DFE-4BBF-A7E6-1F4EDA1C8F60}" type="presOf" srcId="{9C59D46A-857C-41E5-B225-021F3A2DBD36}" destId="{03F9F30A-4E90-4B53-A2FA-4864FCE60300}" srcOrd="0" destOrd="0" presId="urn:microsoft.com/office/officeart/2005/8/layout/vProcess5"/>
    <dgm:cxn modelId="{CCB156E6-A2C7-4142-BEBA-856230FC8988}" type="presOf" srcId="{5B9E2300-B7D7-4786-AA19-11FE29CD6573}" destId="{B957BA01-C408-49E9-AA71-D99E1BFAF4AE}" srcOrd="1" destOrd="0" presId="urn:microsoft.com/office/officeart/2005/8/layout/vProcess5"/>
    <dgm:cxn modelId="{8BC4855C-37AD-41E7-817D-25F7CBDDF143}" type="presOf" srcId="{13E05FB9-2E43-4FCA-99A0-7877DBEA9BD5}" destId="{7FCEDC66-BFA3-409F-8B5B-8F660075F6F7}" srcOrd="1" destOrd="0" presId="urn:microsoft.com/office/officeart/2005/8/layout/vProcess5"/>
    <dgm:cxn modelId="{1C626D17-4D79-4200-B59B-7B80D1437B42}" type="presParOf" srcId="{9601B785-655B-4744-8604-065B897B2D79}" destId="{5AA62884-BDA8-4000-951C-544C00524E57}" srcOrd="0" destOrd="0" presId="urn:microsoft.com/office/officeart/2005/8/layout/vProcess5"/>
    <dgm:cxn modelId="{C8EE6901-4DDB-4256-9C87-8AD9DB71AB9E}" type="presParOf" srcId="{9601B785-655B-4744-8604-065B897B2D79}" destId="{75B61EBD-B865-4A61-A16E-E3E8D1036D00}" srcOrd="1" destOrd="0" presId="urn:microsoft.com/office/officeart/2005/8/layout/vProcess5"/>
    <dgm:cxn modelId="{C13FFC00-D898-47CD-8901-A0ACCABB2947}" type="presParOf" srcId="{9601B785-655B-4744-8604-065B897B2D79}" destId="{3872D522-7FA8-4B9C-93ED-03C43A31F134}" srcOrd="2" destOrd="0" presId="urn:microsoft.com/office/officeart/2005/8/layout/vProcess5"/>
    <dgm:cxn modelId="{29F8CB2B-2266-4AA8-9A93-3937A453758C}" type="presParOf" srcId="{9601B785-655B-4744-8604-065B897B2D79}" destId="{AF95C57A-C907-4E73-91F0-DFF1341166ED}" srcOrd="3" destOrd="0" presId="urn:microsoft.com/office/officeart/2005/8/layout/vProcess5"/>
    <dgm:cxn modelId="{129B5280-C4F5-4EF4-81D7-B608F8964772}" type="presParOf" srcId="{9601B785-655B-4744-8604-065B897B2D79}" destId="{8EB3A8D7-CAB8-476D-84FD-C8C0E65A519A}" srcOrd="4" destOrd="0" presId="urn:microsoft.com/office/officeart/2005/8/layout/vProcess5"/>
    <dgm:cxn modelId="{E41EBE4F-28BC-4659-93CE-869283749540}" type="presParOf" srcId="{9601B785-655B-4744-8604-065B897B2D79}" destId="{B4292E0D-E69D-484E-8FF2-86D092BA729C}" srcOrd="5" destOrd="0" presId="urn:microsoft.com/office/officeart/2005/8/layout/vProcess5"/>
    <dgm:cxn modelId="{26E20DD6-CF5D-4C73-AF02-7B6987E0402C}" type="presParOf" srcId="{9601B785-655B-4744-8604-065B897B2D79}" destId="{BF8FCCFD-884B-4685-A534-243802A95A14}" srcOrd="6" destOrd="0" presId="urn:microsoft.com/office/officeart/2005/8/layout/vProcess5"/>
    <dgm:cxn modelId="{7B8D80C5-B805-4A33-A987-1839280F5AD6}" type="presParOf" srcId="{9601B785-655B-4744-8604-065B897B2D79}" destId="{730C1BCE-0EBD-409A-A95F-83379D04CBE3}" srcOrd="7" destOrd="0" presId="urn:microsoft.com/office/officeart/2005/8/layout/vProcess5"/>
    <dgm:cxn modelId="{3CAF0C03-9665-4C3C-9BE9-5921DA7301D0}" type="presParOf" srcId="{9601B785-655B-4744-8604-065B897B2D79}" destId="{DFD5D73C-18F4-4E47-A566-2224B97039B4}" srcOrd="8" destOrd="0" presId="urn:microsoft.com/office/officeart/2005/8/layout/vProcess5"/>
    <dgm:cxn modelId="{FCDD9874-1C67-4F6E-A26F-6E3815FF7338}" type="presParOf" srcId="{9601B785-655B-4744-8604-065B897B2D79}" destId="{03F9F30A-4E90-4B53-A2FA-4864FCE60300}" srcOrd="9" destOrd="0" presId="urn:microsoft.com/office/officeart/2005/8/layout/vProcess5"/>
    <dgm:cxn modelId="{4FA44385-5AB4-4FC0-96A1-4DEB06A80F6D}" type="presParOf" srcId="{9601B785-655B-4744-8604-065B897B2D79}" destId="{AC8480EE-B833-46DA-9751-615D458E3219}" srcOrd="10" destOrd="0" presId="urn:microsoft.com/office/officeart/2005/8/layout/vProcess5"/>
    <dgm:cxn modelId="{5D919659-82E8-4263-AB18-BC3F28AADD95}" type="presParOf" srcId="{9601B785-655B-4744-8604-065B897B2D79}" destId="{7FCEDC66-BFA3-409F-8B5B-8F660075F6F7}" srcOrd="11" destOrd="0" presId="urn:microsoft.com/office/officeart/2005/8/layout/vProcess5"/>
    <dgm:cxn modelId="{36D65300-F679-46BD-A7F1-105AA1150186}" type="presParOf" srcId="{9601B785-655B-4744-8604-065B897B2D79}" destId="{D7932AB2-ECB5-40AB-84A2-CF0B88951D8C}" srcOrd="12" destOrd="0" presId="urn:microsoft.com/office/officeart/2005/8/layout/vProcess5"/>
    <dgm:cxn modelId="{B125BC36-905E-4AE1-8AF9-6F625715A211}" type="presParOf" srcId="{9601B785-655B-4744-8604-065B897B2D79}" destId="{167D3C69-A13A-41F4-A8F3-50DD9BC37B85}" srcOrd="13" destOrd="0" presId="urn:microsoft.com/office/officeart/2005/8/layout/vProcess5"/>
    <dgm:cxn modelId="{98B1BE7B-071A-4F33-80A4-16F624872215}" type="presParOf" srcId="{9601B785-655B-4744-8604-065B897B2D79}" destId="{B957BA01-C408-49E9-AA71-D99E1BFAF4A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C6730B-77E3-44B8-9A7A-53CFF853A330}">
      <dsp:nvSpPr>
        <dsp:cNvPr id="0" name=""/>
        <dsp:cNvSpPr/>
      </dsp:nvSpPr>
      <dsp:spPr>
        <a:xfrm>
          <a:off x="0" y="381154"/>
          <a:ext cx="626469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Think first!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Start simple: add more later</a:t>
          </a:r>
          <a:endParaRPr lang="en-US" sz="1900" kern="1200" dirty="0"/>
        </a:p>
      </dsp:txBody>
      <dsp:txXfrm>
        <a:off x="0" y="381154"/>
        <a:ext cx="6264695" cy="1107225"/>
      </dsp:txXfrm>
    </dsp:sp>
    <dsp:sp modelId="{773F8A0B-FE67-48C3-901F-FCBFEFB9D9A8}">
      <dsp:nvSpPr>
        <dsp:cNvPr id="0" name=""/>
        <dsp:cNvSpPr/>
      </dsp:nvSpPr>
      <dsp:spPr>
        <a:xfrm>
          <a:off x="313234" y="100714"/>
          <a:ext cx="4385287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 the Design</a:t>
          </a:r>
          <a:endParaRPr lang="en-US" sz="1900" kern="1200" dirty="0"/>
        </a:p>
      </dsp:txBody>
      <dsp:txXfrm>
        <a:off x="313234" y="100714"/>
        <a:ext cx="4385287" cy="560880"/>
      </dsp:txXfrm>
    </dsp:sp>
    <dsp:sp modelId="{42DF4BB8-E7D9-4F9F-9C09-B39505A959E4}">
      <dsp:nvSpPr>
        <dsp:cNvPr id="0" name=""/>
        <dsp:cNvSpPr/>
      </dsp:nvSpPr>
      <dsp:spPr>
        <a:xfrm>
          <a:off x="0" y="1871420"/>
          <a:ext cx="626469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Design it: appearance &amp; </a:t>
          </a:r>
          <a:r>
            <a:rPr lang="en-US" sz="1900" kern="1200" dirty="0" err="1" smtClean="0"/>
            <a:t>behaviours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Write script (Code) to control its </a:t>
          </a:r>
          <a:r>
            <a:rPr lang="en-US" sz="1900" kern="1200" dirty="0" err="1" smtClean="0"/>
            <a:t>behaviours</a:t>
          </a:r>
          <a:endParaRPr lang="en-US" sz="1900" kern="1200" dirty="0"/>
        </a:p>
      </dsp:txBody>
      <dsp:txXfrm>
        <a:off x="0" y="1871420"/>
        <a:ext cx="6264695" cy="1107225"/>
      </dsp:txXfrm>
    </dsp:sp>
    <dsp:sp modelId="{26A34A27-FBB3-48A7-A379-C1312745D0C8}">
      <dsp:nvSpPr>
        <dsp:cNvPr id="0" name=""/>
        <dsp:cNvSpPr/>
      </dsp:nvSpPr>
      <dsp:spPr>
        <a:xfrm>
          <a:off x="313234" y="1590980"/>
          <a:ext cx="4385287" cy="56088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Create First Character</a:t>
          </a:r>
          <a:endParaRPr lang="en-US" sz="1900" kern="1200" dirty="0"/>
        </a:p>
      </dsp:txBody>
      <dsp:txXfrm>
        <a:off x="313234" y="1590980"/>
        <a:ext cx="4385287" cy="560880"/>
      </dsp:txXfrm>
    </dsp:sp>
    <dsp:sp modelId="{AD452EA1-EEB5-47A6-A5A0-5D221FBC8F64}">
      <dsp:nvSpPr>
        <dsp:cNvPr id="0" name=""/>
        <dsp:cNvSpPr/>
      </dsp:nvSpPr>
      <dsp:spPr>
        <a:xfrm>
          <a:off x="0" y="3361685"/>
          <a:ext cx="6264695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Any bugs? (Not working as expected)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Debug and Improve</a:t>
          </a:r>
          <a:endParaRPr lang="en-US" sz="1900" kern="1200" dirty="0"/>
        </a:p>
      </dsp:txBody>
      <dsp:txXfrm>
        <a:off x="0" y="3361685"/>
        <a:ext cx="6264695" cy="1107225"/>
      </dsp:txXfrm>
    </dsp:sp>
    <dsp:sp modelId="{2A4428C4-7062-45D0-BC21-C80CCF57BCC2}">
      <dsp:nvSpPr>
        <dsp:cNvPr id="0" name=""/>
        <dsp:cNvSpPr/>
      </dsp:nvSpPr>
      <dsp:spPr>
        <a:xfrm>
          <a:off x="313234" y="3081245"/>
          <a:ext cx="4385287" cy="56088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 It</a:t>
          </a:r>
          <a:endParaRPr lang="en-US" sz="1900" kern="1200" dirty="0"/>
        </a:p>
      </dsp:txBody>
      <dsp:txXfrm>
        <a:off x="313234" y="3081245"/>
        <a:ext cx="4385287" cy="560880"/>
      </dsp:txXfrm>
    </dsp:sp>
    <dsp:sp modelId="{A7FA0848-963F-494D-B638-9B088F4D9A76}">
      <dsp:nvSpPr>
        <dsp:cNvPr id="0" name=""/>
        <dsp:cNvSpPr/>
      </dsp:nvSpPr>
      <dsp:spPr>
        <a:xfrm>
          <a:off x="0" y="4851950"/>
          <a:ext cx="6264695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210" tIns="395732" rIns="4862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More Characters, More </a:t>
          </a:r>
          <a:r>
            <a:rPr lang="en-US" sz="1900" kern="1200" dirty="0" err="1" smtClean="0"/>
            <a:t>Behaviours</a:t>
          </a:r>
          <a:r>
            <a:rPr lang="en-US" sz="1900" kern="1200" dirty="0" smtClean="0"/>
            <a:t>, More Testing!</a:t>
          </a:r>
          <a:endParaRPr lang="en-US" sz="1900" kern="1200" dirty="0"/>
        </a:p>
      </dsp:txBody>
      <dsp:txXfrm>
        <a:off x="0" y="4851950"/>
        <a:ext cx="6264695" cy="807975"/>
      </dsp:txXfrm>
    </dsp:sp>
    <dsp:sp modelId="{782D3518-DA73-4DB0-8DC4-FF3AE5A25C41}">
      <dsp:nvSpPr>
        <dsp:cNvPr id="0" name=""/>
        <dsp:cNvSpPr/>
      </dsp:nvSpPr>
      <dsp:spPr>
        <a:xfrm>
          <a:off x="313234" y="4571510"/>
          <a:ext cx="4385287" cy="5608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Extend It</a:t>
          </a:r>
          <a:endParaRPr lang="en-US" sz="1900" kern="1200" dirty="0"/>
        </a:p>
      </dsp:txBody>
      <dsp:txXfrm>
        <a:off x="313234" y="4571510"/>
        <a:ext cx="4385287" cy="560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B34143-1663-4735-873B-6FF20A816AE7}">
      <dsp:nvSpPr>
        <dsp:cNvPr id="0" name=""/>
        <dsp:cNvSpPr/>
      </dsp:nvSpPr>
      <dsp:spPr>
        <a:xfrm>
          <a:off x="0" y="0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Our Creative Coding Rule: </a:t>
          </a:r>
          <a:br>
            <a:rPr lang="en-US" sz="2500" kern="1200" dirty="0" smtClean="0">
              <a:solidFill>
                <a:schemeClr val="tx1"/>
              </a:solidFill>
            </a:rPr>
          </a:br>
          <a:r>
            <a:rPr lang="en-US" sz="2500" b="1" kern="1200" dirty="0" smtClean="0">
              <a:solidFill>
                <a:schemeClr val="tx1"/>
              </a:solidFill>
            </a:rPr>
            <a:t>There's More Than One Way to Do It!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0" y="0"/>
        <a:ext cx="5341769" cy="1108923"/>
      </dsp:txXfrm>
    </dsp:sp>
    <dsp:sp modelId="{97F8D5F2-BBF3-4861-AEE1-423BC00376A6}">
      <dsp:nvSpPr>
        <dsp:cNvPr id="0" name=""/>
        <dsp:cNvSpPr/>
      </dsp:nvSpPr>
      <dsp:spPr>
        <a:xfrm>
          <a:off x="549997" y="1310545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Try things out and iterate</a:t>
          </a:r>
        </a:p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Save copies: go back if it doesn't work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549997" y="1310545"/>
        <a:ext cx="5296332" cy="1108923"/>
      </dsp:txXfrm>
    </dsp:sp>
    <dsp:sp modelId="{46DF9D08-9F70-4A85-A818-4275344B0AD4}">
      <dsp:nvSpPr>
        <dsp:cNvPr id="0" name=""/>
        <dsp:cNvSpPr/>
      </dsp:nvSpPr>
      <dsp:spPr>
        <a:xfrm>
          <a:off x="1091785" y="2621091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Talk to others, share ideas, learn from their ideas, improve on their ideas!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091785" y="2621091"/>
        <a:ext cx="5304541" cy="1108923"/>
      </dsp:txXfrm>
    </dsp:sp>
    <dsp:sp modelId="{E2269D39-B0A0-42CA-970F-690E511F8072}">
      <dsp:nvSpPr>
        <dsp:cNvPr id="0" name=""/>
        <dsp:cNvSpPr/>
      </dsp:nvSpPr>
      <dsp:spPr>
        <a:xfrm>
          <a:off x="1641782" y="3931636"/>
          <a:ext cx="6567129" cy="1108923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500" kern="1200" dirty="0" smtClean="0">
              <a:solidFill>
                <a:schemeClr val="tx1"/>
              </a:solidFill>
            </a:rPr>
            <a:t>Examine other people's code on the Scratch website &amp; upload your code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641782" y="3931636"/>
        <a:ext cx="5296332" cy="1108923"/>
      </dsp:txXfrm>
    </dsp:sp>
    <dsp:sp modelId="{3059CB3A-84EB-42B4-A35E-217484FC22F3}">
      <dsp:nvSpPr>
        <dsp:cNvPr id="0" name=""/>
        <dsp:cNvSpPr/>
      </dsp:nvSpPr>
      <dsp:spPr>
        <a:xfrm>
          <a:off x="5846329" y="849334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5846329" y="849334"/>
        <a:ext cx="720800" cy="720800"/>
      </dsp:txXfrm>
    </dsp:sp>
    <dsp:sp modelId="{127579AC-971D-4AF7-BFC8-D118F391F736}">
      <dsp:nvSpPr>
        <dsp:cNvPr id="0" name=""/>
        <dsp:cNvSpPr/>
      </dsp:nvSpPr>
      <dsp:spPr>
        <a:xfrm>
          <a:off x="6396326" y="2159879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6396326" y="2159879"/>
        <a:ext cx="720800" cy="720800"/>
      </dsp:txXfrm>
    </dsp:sp>
    <dsp:sp modelId="{5B7D263A-6E6F-46C0-9284-3B12EE7A9BB3}">
      <dsp:nvSpPr>
        <dsp:cNvPr id="0" name=""/>
        <dsp:cNvSpPr/>
      </dsp:nvSpPr>
      <dsp:spPr>
        <a:xfrm>
          <a:off x="6938114" y="3470425"/>
          <a:ext cx="720800" cy="7208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6938114" y="3470425"/>
        <a:ext cx="720800" cy="720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B61EBD-B865-4A61-A16E-E3E8D1036D00}">
      <dsp:nvSpPr>
        <dsp:cNvPr id="0" name=""/>
        <dsp:cNvSpPr/>
      </dsp:nvSpPr>
      <dsp:spPr>
        <a:xfrm>
          <a:off x="0" y="0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>Pick a random number</a:t>
          </a:r>
          <a:br>
            <a:rPr lang="en-US" sz="2400" b="0" kern="1200" dirty="0" smtClean="0"/>
          </a:br>
          <a:r>
            <a:rPr lang="en-US" sz="2400" b="0" kern="1200" dirty="0" smtClean="0"/>
            <a:t>and store it</a:t>
          </a:r>
          <a:endParaRPr lang="en-US" sz="2400" b="0" kern="1200" dirty="0"/>
        </a:p>
      </dsp:txBody>
      <dsp:txXfrm>
        <a:off x="0" y="0"/>
        <a:ext cx="5215089" cy="972108"/>
      </dsp:txXfrm>
    </dsp:sp>
    <dsp:sp modelId="{3872D522-7FA8-4B9C-93ED-03C43A31F134}">
      <dsp:nvSpPr>
        <dsp:cNvPr id="0" name=""/>
        <dsp:cNvSpPr/>
      </dsp:nvSpPr>
      <dsp:spPr>
        <a:xfrm>
          <a:off x="472012" y="1107123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Ask the player to guess it</a:t>
          </a:r>
          <a:br>
            <a:rPr lang="en-US" sz="2400" kern="1200" dirty="0" smtClean="0"/>
          </a:br>
          <a:r>
            <a:rPr lang="en-US" sz="2400" kern="1200" dirty="0" smtClean="0"/>
            <a:t>and store their answer  </a:t>
          </a:r>
          <a:endParaRPr lang="en-US" sz="2400" kern="1200" dirty="0"/>
        </a:p>
      </dsp:txBody>
      <dsp:txXfrm>
        <a:off x="472012" y="1107123"/>
        <a:ext cx="5216979" cy="972108"/>
      </dsp:txXfrm>
    </dsp:sp>
    <dsp:sp modelId="{AF95C57A-C907-4E73-91F0-DFF1341166ED}">
      <dsp:nvSpPr>
        <dsp:cNvPr id="0" name=""/>
        <dsp:cNvSpPr/>
      </dsp:nvSpPr>
      <dsp:spPr>
        <a:xfrm>
          <a:off x="944024" y="2214246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if it's right: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Display "Correct!" if it is</a:t>
          </a:r>
          <a:endParaRPr lang="en-US" sz="2400" kern="1200" dirty="0"/>
        </a:p>
      </dsp:txBody>
      <dsp:txXfrm>
        <a:off x="944024" y="2214246"/>
        <a:ext cx="5216979" cy="972108"/>
      </dsp:txXfrm>
    </dsp:sp>
    <dsp:sp modelId="{8EB3A8D7-CAB8-476D-84FD-C8C0E65A519A}">
      <dsp:nvSpPr>
        <dsp:cNvPr id="0" name=""/>
        <dsp:cNvSpPr/>
      </dsp:nvSpPr>
      <dsp:spPr>
        <a:xfrm>
          <a:off x="1416037" y="3321369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if it's too high or too low;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Display messages</a:t>
          </a:r>
          <a:endParaRPr lang="en-US" sz="2400" kern="1200" dirty="0"/>
        </a:p>
      </dsp:txBody>
      <dsp:txXfrm>
        <a:off x="1416037" y="3321369"/>
        <a:ext cx="5216979" cy="972108"/>
      </dsp:txXfrm>
    </dsp:sp>
    <dsp:sp modelId="{B4292E0D-E69D-484E-8FF2-86D092BA729C}">
      <dsp:nvSpPr>
        <dsp:cNvPr id="0" name=""/>
        <dsp:cNvSpPr/>
      </dsp:nvSpPr>
      <dsp:spPr>
        <a:xfrm>
          <a:off x="1888049" y="4428492"/>
          <a:ext cx="6320862" cy="97210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Give them 5 guesses</a:t>
          </a:r>
          <a:endParaRPr lang="en-US" sz="2400" kern="1200" dirty="0"/>
        </a:p>
      </dsp:txBody>
      <dsp:txXfrm>
        <a:off x="1888049" y="4428492"/>
        <a:ext cx="5216979" cy="972108"/>
      </dsp:txXfrm>
    </dsp:sp>
    <dsp:sp modelId="{BF8FCCFD-884B-4685-A534-243802A95A14}">
      <dsp:nvSpPr>
        <dsp:cNvPr id="0" name=""/>
        <dsp:cNvSpPr/>
      </dsp:nvSpPr>
      <dsp:spPr>
        <a:xfrm>
          <a:off x="5688992" y="710178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5688992" y="710178"/>
        <a:ext cx="631870" cy="631870"/>
      </dsp:txXfrm>
    </dsp:sp>
    <dsp:sp modelId="{730C1BCE-0EBD-409A-A95F-83379D04CBE3}">
      <dsp:nvSpPr>
        <dsp:cNvPr id="0" name=""/>
        <dsp:cNvSpPr/>
      </dsp:nvSpPr>
      <dsp:spPr>
        <a:xfrm>
          <a:off x="6161004" y="1817301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161004" y="1817301"/>
        <a:ext cx="631870" cy="631870"/>
      </dsp:txXfrm>
    </dsp:sp>
    <dsp:sp modelId="{DFD5D73C-18F4-4E47-A566-2224B97039B4}">
      <dsp:nvSpPr>
        <dsp:cNvPr id="0" name=""/>
        <dsp:cNvSpPr/>
      </dsp:nvSpPr>
      <dsp:spPr>
        <a:xfrm>
          <a:off x="6633016" y="2908223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6633016" y="2908223"/>
        <a:ext cx="631870" cy="631870"/>
      </dsp:txXfrm>
    </dsp:sp>
    <dsp:sp modelId="{03F9F30A-4E90-4B53-A2FA-4864FCE60300}">
      <dsp:nvSpPr>
        <dsp:cNvPr id="0" name=""/>
        <dsp:cNvSpPr/>
      </dsp:nvSpPr>
      <dsp:spPr>
        <a:xfrm>
          <a:off x="7105029" y="4026147"/>
          <a:ext cx="631870" cy="6318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>
            <a:solidFill>
              <a:schemeClr val="tx1"/>
            </a:solidFill>
          </a:endParaRPr>
        </a:p>
      </dsp:txBody>
      <dsp:txXfrm>
        <a:off x="7105029" y="4026147"/>
        <a:ext cx="631870" cy="631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887B-F12A-4BAB-ACE9-289FEAF2246F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E5E7F-1F4D-477B-82EA-71BA59CB09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F637-AD3B-426D-A3A6-5922767F9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97399-7260-47DB-A2CA-68A6CAA5CBB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602331-7297-4A30-8D66-049A80F3BCD7}" type="datetime1">
              <a:rPr lang="en-IE" smtClean="0"/>
              <a:pPr/>
              <a:t>27/02/2014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CF637-AD3B-426D-A3A6-5922767F9D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290E9-A25F-4EA8-A03C-9716777888D0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12B2-512D-4000-91E9-C8D188B9F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8640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800" b="1" dirty="0" smtClean="0">
                <a:latin typeface="Aharoni" pitchFamily="2" charset="-79"/>
                <a:cs typeface="Aharoni" pitchFamily="2" charset="-79"/>
              </a:rPr>
              <a:t>CoderDojo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924" y="634125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Code and notes by permission Michael Madden, 2012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47588" y="1124744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Scratch Beginners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3203848" y="2276872"/>
            <a:ext cx="2835488" cy="3168352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9168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Ask</a:t>
            </a:r>
            <a:r>
              <a:rPr lang="en-US" b="1" dirty="0" smtClean="0">
                <a:solidFill>
                  <a:srgbClr val="339933"/>
                </a:solidFill>
              </a:rPr>
              <a:t> Player to Guess It,</a:t>
            </a:r>
            <a:br>
              <a:rPr lang="en-US" b="1" dirty="0" smtClean="0">
                <a:solidFill>
                  <a:srgbClr val="339933"/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Store</a:t>
            </a:r>
            <a:r>
              <a:rPr lang="en-US" b="1" dirty="0" smtClean="0">
                <a:solidFill>
                  <a:srgbClr val="339933"/>
                </a:solidFill>
              </a:rPr>
              <a:t> Answer</a:t>
            </a:r>
          </a:p>
        </p:txBody>
      </p:sp>
      <p:pic>
        <p:nvPicPr>
          <p:cNvPr id="3074" name="Picture 2" descr="http://helpmybudget.com/wp-content/uploads/2010/08/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077748"/>
            <a:ext cx="5328592" cy="415956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9168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Ask</a:t>
            </a:r>
            <a:r>
              <a:rPr lang="en-US" b="1" dirty="0" smtClean="0">
                <a:solidFill>
                  <a:srgbClr val="339933"/>
                </a:solidFill>
              </a:rPr>
              <a:t> Player to Guess It,</a:t>
            </a:r>
            <a:br>
              <a:rPr lang="en-US" b="1" dirty="0" smtClean="0">
                <a:solidFill>
                  <a:srgbClr val="339933"/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Store</a:t>
            </a:r>
            <a:r>
              <a:rPr lang="en-US" b="1" dirty="0" smtClean="0">
                <a:solidFill>
                  <a:srgbClr val="339933"/>
                </a:solidFill>
              </a:rPr>
              <a:t> 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7744" y="2348880"/>
            <a:ext cx="453650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Need another variable!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I've called it </a:t>
            </a:r>
            <a:r>
              <a:rPr lang="en-US" sz="2400" b="1" dirty="0" smtClean="0">
                <a:solidFill>
                  <a:schemeClr val="tx1"/>
                </a:solidFill>
              </a:rPr>
              <a:t>Guess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789040"/>
            <a:ext cx="5787813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9168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Test </a:t>
            </a:r>
            <a:r>
              <a:rPr lang="en-US" b="1" dirty="0" smtClean="0">
                <a:solidFill>
                  <a:srgbClr val="339933"/>
                </a:solidFill>
              </a:rPr>
              <a:t>whether Guess is </a:t>
            </a:r>
            <a:br>
              <a:rPr lang="en-US" b="1" dirty="0" smtClean="0">
                <a:solidFill>
                  <a:srgbClr val="339933"/>
                </a:solidFill>
              </a:rPr>
            </a:br>
            <a:r>
              <a:rPr lang="en-US" b="1" dirty="0" smtClean="0">
                <a:solidFill>
                  <a:srgbClr val="339933"/>
                </a:solidFill>
              </a:rPr>
              <a:t>Right, Too High, Too Low</a:t>
            </a:r>
          </a:p>
        </p:txBody>
      </p:sp>
      <p:pic>
        <p:nvPicPr>
          <p:cNvPr id="3074" name="Picture 2" descr="http://helpmybudget.com/wp-content/uploads/2010/08/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077748"/>
            <a:ext cx="5328592" cy="415956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91683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Test </a:t>
            </a:r>
            <a:r>
              <a:rPr lang="en-US" b="1" dirty="0" smtClean="0">
                <a:solidFill>
                  <a:srgbClr val="339933"/>
                </a:solidFill>
              </a:rPr>
              <a:t>Whether Guess is </a:t>
            </a:r>
            <a:br>
              <a:rPr lang="en-US" b="1" dirty="0" smtClean="0">
                <a:solidFill>
                  <a:srgbClr val="339933"/>
                </a:solidFill>
              </a:rPr>
            </a:br>
            <a:r>
              <a:rPr lang="en-US" b="1" dirty="0" smtClean="0">
                <a:solidFill>
                  <a:srgbClr val="339933"/>
                </a:solidFill>
              </a:rPr>
              <a:t>Right, Too High, Too Low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276872"/>
            <a:ext cx="4741158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339752" y="5229200"/>
            <a:ext cx="4536504" cy="9361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 need to complete this …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helpmybudget.com/wp-content/uploads/2010/08/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077748"/>
            <a:ext cx="5328592" cy="4159564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44016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Give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Player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Five Guesses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41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Give </a:t>
            </a:r>
            <a:r>
              <a:rPr lang="en-US" b="1" dirty="0" smtClean="0">
                <a:solidFill>
                  <a:srgbClr val="339933"/>
                </a:solidFill>
              </a:rPr>
              <a:t>Player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Five Guesses</a:t>
            </a:r>
            <a:endParaRPr lang="en-US" b="1" dirty="0" smtClean="0">
              <a:solidFill>
                <a:srgbClr val="339933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4604" y="1242038"/>
            <a:ext cx="6549764" cy="5283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Callout 2 (Accent Bar) 4"/>
          <p:cNvSpPr/>
          <p:nvPr/>
        </p:nvSpPr>
        <p:spPr>
          <a:xfrm>
            <a:off x="6732240" y="4653136"/>
            <a:ext cx="2088232" cy="1152128"/>
          </a:xfrm>
          <a:prstGeom prst="accentCallout2">
            <a:avLst>
              <a:gd name="adj1" fmla="val 87015"/>
              <a:gd name="adj2" fmla="val -4632"/>
              <a:gd name="adj3" fmla="val 84888"/>
              <a:gd name="adj4" fmla="val -14409"/>
              <a:gd name="adj5" fmla="val 117750"/>
              <a:gd name="adj6" fmla="val -9276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b="1" dirty="0" smtClean="0">
                <a:solidFill>
                  <a:schemeClr val="tx1"/>
                </a:solidFill>
              </a:rPr>
              <a:t>Join</a:t>
            </a:r>
            <a:r>
              <a:rPr lang="en-US" dirty="0" smtClean="0">
                <a:solidFill>
                  <a:schemeClr val="tx1"/>
                </a:solidFill>
              </a:rPr>
              <a:t> to put a variable value in a message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99592" y="2348880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99592" y="5949280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More</a:t>
            </a:r>
            <a:r>
              <a:rPr lang="en-US" b="1" dirty="0" smtClean="0">
                <a:solidFill>
                  <a:srgbClr val="245590"/>
                </a:solidFill>
              </a:rPr>
              <a:t> Things to Try …</a:t>
            </a:r>
            <a:endParaRPr lang="en-US" b="1" dirty="0">
              <a:solidFill>
                <a:srgbClr val="2455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08112"/>
            <a:ext cx="7056784" cy="51571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IE" sz="2400" dirty="0" smtClean="0"/>
              <a:t>Add sound effects! </a:t>
            </a:r>
            <a:br>
              <a:rPr lang="en-IE" sz="2400" dirty="0" smtClean="0"/>
            </a:br>
            <a:r>
              <a:rPr lang="en-IE" sz="2400" b="1" i="1" dirty="0" smtClean="0">
                <a:solidFill>
                  <a:srgbClr val="C00000"/>
                </a:solidFill>
              </a:rPr>
              <a:t>Hint</a:t>
            </a:r>
            <a:r>
              <a:rPr lang="en-IE" sz="2400" i="1" dirty="0" smtClean="0">
                <a:solidFill>
                  <a:srgbClr val="C00000"/>
                </a:solidFill>
              </a:rPr>
              <a:t>: </a:t>
            </a:r>
            <a:br>
              <a:rPr lang="en-IE" sz="2400" i="1" dirty="0" smtClean="0">
                <a:solidFill>
                  <a:srgbClr val="C00000"/>
                </a:solidFill>
              </a:rPr>
            </a:br>
            <a:r>
              <a:rPr lang="en-IE" sz="2400" i="1" dirty="0" smtClean="0">
                <a:solidFill>
                  <a:srgbClr val="C00000"/>
                </a:solidFill>
              </a:rPr>
              <a:t>Go to sprite's Sound tab, import sounds</a:t>
            </a:r>
            <a:br>
              <a:rPr lang="en-IE" sz="2400" i="1" dirty="0" smtClean="0">
                <a:solidFill>
                  <a:srgbClr val="C00000"/>
                </a:solidFill>
              </a:rPr>
            </a:br>
            <a:r>
              <a:rPr lang="en-IE" sz="2400" i="1" dirty="0" smtClean="0">
                <a:solidFill>
                  <a:srgbClr val="C00000"/>
                </a:solidFill>
              </a:rPr>
              <a:t>Add commands to play sounds</a:t>
            </a:r>
          </a:p>
          <a:p>
            <a:pPr marL="514350" lvl="0" indent="-514350">
              <a:buFont typeface="+mj-lt"/>
              <a:buAutoNum type="arabicPeriod"/>
            </a:pPr>
            <a:endParaRPr lang="en-IE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E" sz="2400" dirty="0" smtClean="0"/>
              <a:t>Add a timer!</a:t>
            </a:r>
            <a:br>
              <a:rPr lang="en-IE" sz="2400" dirty="0" smtClean="0"/>
            </a:br>
            <a:r>
              <a:rPr lang="en-IE" sz="2400" b="1" i="1" dirty="0" smtClean="0">
                <a:solidFill>
                  <a:srgbClr val="C00000"/>
                </a:solidFill>
              </a:rPr>
              <a:t>Hint</a:t>
            </a:r>
            <a:r>
              <a:rPr lang="en-IE" sz="2400" i="1" dirty="0" smtClean="0">
                <a:solidFill>
                  <a:srgbClr val="C00000"/>
                </a:solidFill>
              </a:rPr>
              <a:t>: </a:t>
            </a:r>
            <a:br>
              <a:rPr lang="en-IE" sz="2400" i="1" dirty="0" smtClean="0">
                <a:solidFill>
                  <a:srgbClr val="C00000"/>
                </a:solidFill>
              </a:rPr>
            </a:br>
            <a:r>
              <a:rPr lang="en-IE" sz="2400" i="1" dirty="0" smtClean="0">
                <a:solidFill>
                  <a:srgbClr val="C00000"/>
                </a:solidFill>
              </a:rPr>
              <a:t>Add another variable called Timer.</a:t>
            </a:r>
            <a:br>
              <a:rPr lang="en-IE" sz="2400" i="1" dirty="0" smtClean="0">
                <a:solidFill>
                  <a:srgbClr val="C00000"/>
                </a:solidFill>
              </a:rPr>
            </a:br>
            <a:r>
              <a:rPr lang="en-IE" sz="2400" i="1" dirty="0" smtClean="0">
                <a:solidFill>
                  <a:srgbClr val="C00000"/>
                </a:solidFill>
              </a:rPr>
              <a:t>Add another block:</a:t>
            </a:r>
            <a:br>
              <a:rPr lang="en-IE" sz="2400" i="1" dirty="0" smtClean="0">
                <a:solidFill>
                  <a:srgbClr val="C00000"/>
                </a:solidFill>
              </a:rPr>
            </a:br>
            <a:r>
              <a:rPr lang="en-IE" sz="2400" i="1" dirty="0" smtClean="0">
                <a:solidFill>
                  <a:srgbClr val="C00000"/>
                </a:solidFill>
              </a:rPr>
              <a:t>    When flag is clicked, set it to 60</a:t>
            </a:r>
            <a:br>
              <a:rPr lang="en-IE" sz="2400" i="1" dirty="0" smtClean="0">
                <a:solidFill>
                  <a:srgbClr val="C00000"/>
                </a:solidFill>
              </a:rPr>
            </a:br>
            <a:r>
              <a:rPr lang="en-IE" sz="2400" i="1" dirty="0" smtClean="0">
                <a:solidFill>
                  <a:srgbClr val="C00000"/>
                </a:solidFill>
              </a:rPr>
              <a:t>    Repeat until 0: change by -1, wait a second</a:t>
            </a:r>
            <a:br>
              <a:rPr lang="en-IE" sz="2400" i="1" dirty="0" smtClean="0">
                <a:solidFill>
                  <a:srgbClr val="C00000"/>
                </a:solidFill>
              </a:rPr>
            </a:br>
            <a:r>
              <a:rPr lang="en-IE" sz="2400" i="1" dirty="0" smtClean="0">
                <a:solidFill>
                  <a:srgbClr val="C00000"/>
                </a:solidFill>
              </a:rPr>
              <a:t>    Time up: stop all scripts.</a:t>
            </a:r>
          </a:p>
          <a:p>
            <a:pPr marL="514350" lvl="0" indent="-514350">
              <a:buFont typeface="+mj-lt"/>
              <a:buAutoNum type="arabicPeriod"/>
            </a:pPr>
            <a:endParaRPr lang="en-IE" sz="2400" i="1" dirty="0" smtClean="0">
              <a:solidFill>
                <a:srgbClr val="C00000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IE" sz="2400" dirty="0" smtClean="0"/>
              <a:t>Other ideas?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en-IE" b="1" dirty="0" smtClean="0">
                <a:solidFill>
                  <a:schemeClr val="accent6">
                    <a:lumMod val="75000"/>
                  </a:schemeClr>
                </a:solidFill>
              </a:rPr>
              <a:t>At the End 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2800" dirty="0" smtClean="0"/>
              <a:t>Upload your project to the Scratch Website</a:t>
            </a:r>
            <a:br>
              <a:rPr lang="en-IE" sz="2800" dirty="0" smtClean="0"/>
            </a:br>
            <a:r>
              <a:rPr lang="en-IE" sz="2800" dirty="0" smtClean="0"/>
              <a:t>user: </a:t>
            </a:r>
            <a:r>
              <a:rPr lang="en-IE" sz="2800" b="1" dirty="0" err="1" smtClean="0"/>
              <a:t>emcdojo</a:t>
            </a:r>
            <a:r>
              <a:rPr lang="en-IE" sz="2800" b="1" dirty="0" smtClean="0"/>
              <a:t> </a:t>
            </a:r>
            <a:r>
              <a:rPr lang="en-IE" sz="2800" dirty="0" smtClean="0"/>
              <a:t>password: </a:t>
            </a:r>
            <a:r>
              <a:rPr lang="en-IE" sz="2800" b="1" dirty="0" smtClean="0"/>
              <a:t>cork123</a:t>
            </a:r>
          </a:p>
          <a:p>
            <a:pPr>
              <a:buNone/>
            </a:pPr>
            <a:r>
              <a:rPr lang="en-IE" sz="2800" dirty="0" smtClean="0"/>
              <a:t>Access it </a:t>
            </a:r>
          </a:p>
          <a:p>
            <a:pPr>
              <a:buNone/>
            </a:pPr>
            <a:r>
              <a:rPr lang="en-IE" sz="2800" dirty="0" smtClean="0"/>
              <a:t>from home 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Improve it</a:t>
            </a:r>
          </a:p>
          <a:p>
            <a:pPr>
              <a:buNone/>
            </a:pPr>
            <a:endParaRPr lang="en-IE" sz="2800" dirty="0" smtClean="0"/>
          </a:p>
          <a:p>
            <a:pPr>
              <a:buNone/>
            </a:pPr>
            <a:r>
              <a:rPr lang="en-IE" sz="2800" dirty="0" smtClean="0"/>
              <a:t>Show your </a:t>
            </a:r>
          </a:p>
          <a:p>
            <a:pPr>
              <a:buNone/>
            </a:pPr>
            <a:r>
              <a:rPr lang="en-IE" sz="2800" dirty="0" smtClean="0"/>
              <a:t>friends!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b="25789"/>
          <a:stretch>
            <a:fillRect/>
          </a:stretch>
        </p:blipFill>
        <p:spPr bwMode="auto">
          <a:xfrm>
            <a:off x="2195736" y="2060848"/>
            <a:ext cx="6627165" cy="45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Ninja Challenge: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Write a </a:t>
            </a:r>
            <a:r>
              <a:rPr lang="en-US" b="1" dirty="0" smtClean="0">
                <a:solidFill>
                  <a:srgbClr val="FF0000"/>
                </a:solidFill>
              </a:rPr>
              <a:t>Number Guessing</a:t>
            </a:r>
            <a:r>
              <a:rPr lang="en-US" b="1" dirty="0" smtClean="0">
                <a:solidFill>
                  <a:srgbClr val="0070C0"/>
                </a:solidFill>
              </a:rPr>
              <a:t> Game!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844824"/>
            <a:ext cx="5243314" cy="4323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4261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Today's </a:t>
            </a:r>
            <a:r>
              <a:rPr lang="en-US" b="1" dirty="0" smtClean="0">
                <a:solidFill>
                  <a:srgbClr val="FF0000"/>
                </a:solidFill>
              </a:rPr>
              <a:t>Big Ideas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39552" y="1556792"/>
            <a:ext cx="4752528" cy="2448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Input &amp;</a:t>
            </a:r>
            <a:br>
              <a:rPr lang="en-US" sz="3600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Output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3779912" y="2924944"/>
            <a:ext cx="3672408" cy="2016224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 smtClean="0">
                <a:solidFill>
                  <a:srgbClr val="FFFF00"/>
                </a:solidFill>
              </a:rPr>
              <a:t>Decisions &amp;</a:t>
            </a:r>
          </a:p>
          <a:p>
            <a:pPr algn="ctr"/>
            <a:r>
              <a:rPr lang="en-IE" sz="3600" dirty="0" smtClean="0">
                <a:solidFill>
                  <a:srgbClr val="FFFF00"/>
                </a:solidFill>
              </a:rPr>
              <a:t>Comparing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5940152" y="4365104"/>
            <a:ext cx="2880320" cy="1800200"/>
          </a:xfrm>
          <a:prstGeom prst="clou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Variables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 flipH="1">
            <a:off x="539552" y="4509120"/>
            <a:ext cx="3672408" cy="2016224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 smtClean="0">
                <a:solidFill>
                  <a:srgbClr val="FFFF00"/>
                </a:solidFill>
              </a:rPr>
              <a:t>Also: loops &amp; decisions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How to </a:t>
            </a:r>
            <a:r>
              <a:rPr lang="en-US" b="1" dirty="0" smtClean="0">
                <a:solidFill>
                  <a:srgbClr val="339933"/>
                </a:solidFill>
              </a:rPr>
              <a:t>Get Started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475656" y="908720"/>
          <a:ext cx="62646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425694">
            <a:off x="6544971" y="1461322"/>
            <a:ext cx="2043254" cy="204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rot="440343">
            <a:off x="6862426" y="1942691"/>
            <a:ext cx="1593611" cy="956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Comic Sans MS" pitchFamily="66" charset="0"/>
              </a:rPr>
              <a:t>Reminder from last time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How to </a:t>
            </a:r>
            <a:r>
              <a:rPr lang="en-US" b="1" dirty="0" smtClean="0">
                <a:solidFill>
                  <a:srgbClr val="339933"/>
                </a:solidFill>
              </a:rPr>
              <a:t>Make Progress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268760"/>
          <a:ext cx="820891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425694">
            <a:off x="7018896" y="1171098"/>
            <a:ext cx="2043254" cy="204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440343">
            <a:off x="7336351" y="1652467"/>
            <a:ext cx="1593611" cy="956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Comic Sans MS" pitchFamily="66" charset="0"/>
              </a:rPr>
              <a:t>Reminder from last time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What We Need To </a:t>
            </a:r>
            <a:r>
              <a:rPr lang="en-US" b="1" dirty="0" smtClean="0">
                <a:solidFill>
                  <a:srgbClr val="339933"/>
                </a:solidFill>
              </a:rPr>
              <a:t>Figure Out</a:t>
            </a:r>
            <a:endParaRPr lang="en-US" b="1" dirty="0">
              <a:solidFill>
                <a:srgbClr val="339933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467544" y="1268760"/>
          <a:ext cx="82089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87"/>
            <a:ext cx="8229600" cy="12687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9933"/>
                </a:solidFill>
              </a:rPr>
              <a:t>Create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Variable</a:t>
            </a:r>
            <a:r>
              <a:rPr lang="en-US" b="1" dirty="0" smtClean="0">
                <a:solidFill>
                  <a:srgbClr val="339933"/>
                </a:solidFill>
              </a:rPr>
              <a:t> </a:t>
            </a:r>
            <a:br>
              <a:rPr lang="en-US" b="1" dirty="0" smtClean="0">
                <a:solidFill>
                  <a:srgbClr val="339933"/>
                </a:solidFill>
              </a:rPr>
            </a:br>
            <a:r>
              <a:rPr lang="en-US" b="1" dirty="0" smtClean="0">
                <a:solidFill>
                  <a:srgbClr val="339933"/>
                </a:solidFill>
              </a:rPr>
              <a:t>to Hold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Random Number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35063"/>
            <a:ext cx="3567363" cy="2322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2555776" y="2782349"/>
            <a:ext cx="1512168" cy="3600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1600" y="3430421"/>
            <a:ext cx="1800200" cy="36004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99992" y="3335263"/>
            <a:ext cx="504056" cy="432048"/>
          </a:xfrm>
          <a:prstGeom prst="righ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26502" y="4941168"/>
            <a:ext cx="3289714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Line Callout 2 (Accent Bar) 8"/>
          <p:cNvSpPr/>
          <p:nvPr/>
        </p:nvSpPr>
        <p:spPr>
          <a:xfrm>
            <a:off x="418190" y="5013176"/>
            <a:ext cx="2088232" cy="1152128"/>
          </a:xfrm>
          <a:prstGeom prst="accentCallout2">
            <a:avLst>
              <a:gd name="adj1" fmla="val 86010"/>
              <a:gd name="adj2" fmla="val 106224"/>
              <a:gd name="adj3" fmla="val 86897"/>
              <a:gd name="adj4" fmla="val 118619"/>
              <a:gd name="adj5" fmla="val 88616"/>
              <a:gd name="adj6" fmla="val 1389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Tip: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Clear this checkbox so it is not shown on screen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3852" y="2601838"/>
            <a:ext cx="3354572" cy="1907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9168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9933"/>
                </a:solidFill>
              </a:rPr>
              <a:t>When Flag is Clicked:</a:t>
            </a:r>
            <a:br>
              <a:rPr lang="en-US" b="1" dirty="0" smtClean="0">
                <a:solidFill>
                  <a:srgbClr val="339933"/>
                </a:solidFill>
              </a:rPr>
            </a:br>
            <a:r>
              <a:rPr lang="en-US" b="1" dirty="0" smtClean="0">
                <a:solidFill>
                  <a:srgbClr val="339933"/>
                </a:solidFill>
              </a:rPr>
              <a:t>Pick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Random Number,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Display </a:t>
            </a:r>
            <a:r>
              <a:rPr lang="en-US" b="1" dirty="0" smtClean="0">
                <a:solidFill>
                  <a:srgbClr val="339933"/>
                </a:solidFill>
              </a:rPr>
              <a:t>"I am thinking of …"</a:t>
            </a:r>
          </a:p>
        </p:txBody>
      </p:sp>
      <p:pic>
        <p:nvPicPr>
          <p:cNvPr id="3074" name="Picture 2" descr="http://helpmybudget.com/wp-content/uploads/2010/08/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077748"/>
            <a:ext cx="5328592" cy="4159564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365104"/>
            <a:ext cx="33266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083" y="2636912"/>
            <a:ext cx="8572381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9168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9933"/>
                </a:solidFill>
              </a:rPr>
              <a:t>When Flag is Clicked:</a:t>
            </a:r>
            <a:br>
              <a:rPr lang="en-US" b="1" dirty="0" smtClean="0">
                <a:solidFill>
                  <a:srgbClr val="339933"/>
                </a:solidFill>
              </a:rPr>
            </a:br>
            <a:r>
              <a:rPr lang="en-US" b="1" dirty="0" smtClean="0">
                <a:solidFill>
                  <a:srgbClr val="339933"/>
                </a:solidFill>
              </a:rPr>
              <a:t>Pick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Random Number,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Display </a:t>
            </a:r>
            <a:r>
              <a:rPr lang="en-US" b="1" dirty="0" smtClean="0">
                <a:solidFill>
                  <a:srgbClr val="339933"/>
                </a:solidFill>
              </a:rPr>
              <a:t>"I am thinking of …"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313</Words>
  <Application>Microsoft Office PowerPoint</Application>
  <PresentationFormat>On-screen Show (4:3)</PresentationFormat>
  <Paragraphs>100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Today's Ninja Challenge: Write a Number Guessing Game!</vt:lpstr>
      <vt:lpstr>Today's Big Ideas</vt:lpstr>
      <vt:lpstr>How to Get Started</vt:lpstr>
      <vt:lpstr>How to Make Progress</vt:lpstr>
      <vt:lpstr>What We Need To Figure Out</vt:lpstr>
      <vt:lpstr>Create a Variable  to Hold a Random Number</vt:lpstr>
      <vt:lpstr>When Flag is Clicked: Pick Random Number, Display "I am thinking of …"</vt:lpstr>
      <vt:lpstr>When Flag is Clicked: Pick Random Number, Display "I am thinking of …"</vt:lpstr>
      <vt:lpstr>Ask Player to Guess It, Store Answer</vt:lpstr>
      <vt:lpstr>Ask Player to Guess It, Store Answer</vt:lpstr>
      <vt:lpstr>Test whether Guess is  Right, Too High, Too Low</vt:lpstr>
      <vt:lpstr>Test Whether Guess is  Right, Too High, Too Low</vt:lpstr>
      <vt:lpstr>Slide 14</vt:lpstr>
      <vt:lpstr>Give Player Five Guesses</vt:lpstr>
      <vt:lpstr>More Things to Try …</vt:lpstr>
      <vt:lpstr>At the End …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Galway</dc:title>
  <dc:creator>Michael</dc:creator>
  <cp:lastModifiedBy>brodem2</cp:lastModifiedBy>
  <cp:revision>67</cp:revision>
  <dcterms:created xsi:type="dcterms:W3CDTF">2012-02-11T10:58:45Z</dcterms:created>
  <dcterms:modified xsi:type="dcterms:W3CDTF">2014-02-27T12:10:42Z</dcterms:modified>
</cp:coreProperties>
</file>