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33" r:id="rId2"/>
    <p:sldId id="332" r:id="rId3"/>
    <p:sldId id="300" r:id="rId4"/>
    <p:sldId id="273" r:id="rId5"/>
    <p:sldId id="321" r:id="rId6"/>
    <p:sldId id="326" r:id="rId7"/>
    <p:sldId id="331" r:id="rId8"/>
    <p:sldId id="327" r:id="rId9"/>
    <p:sldId id="328" r:id="rId10"/>
    <p:sldId id="329" r:id="rId11"/>
    <p:sldId id="324" r:id="rId12"/>
    <p:sldId id="325" r:id="rId13"/>
    <p:sldId id="322" r:id="rId14"/>
    <p:sldId id="330" r:id="rId15"/>
    <p:sldId id="323" r:id="rId16"/>
    <p:sldId id="302" r:id="rId17"/>
    <p:sldId id="319" r:id="rId18"/>
    <p:sldId id="320" r:id="rId19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00"/>
    <a:srgbClr val="FFFF66"/>
    <a:srgbClr val="CC0000"/>
    <a:srgbClr val="00FF00"/>
    <a:srgbClr val="008A3E"/>
    <a:srgbClr val="00CC00"/>
    <a:srgbClr val="FF8989"/>
    <a:srgbClr val="0000CC"/>
    <a:srgbClr val="FF00FF"/>
    <a:srgbClr val="CC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26" autoAdjust="0"/>
  </p:normalViewPr>
  <p:slideViewPr>
    <p:cSldViewPr>
      <p:cViewPr varScale="1">
        <p:scale>
          <a:sx n="67" d="100"/>
          <a:sy n="67" d="100"/>
        </p:scale>
        <p:origin x="-93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E82E2-6B16-42A2-B299-3208FA7ED12B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04B47-53F0-4EA0-9831-80C59DAD0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5727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A2A48-F8BD-4CBE-88EE-E6B8D0B7946A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486CB-BFB6-41AE-8050-5864FB879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9775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486CB-BFB6-41AE-8050-5864FB879F7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Talk with Ninjas about what to do to create this application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486CB-BFB6-41AE-8050-5864FB879F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8647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486CB-BFB6-41AE-8050-5864FB879F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8647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486CB-BFB6-41AE-8050-5864FB879F7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486CB-BFB6-41AE-8050-5864FB879F7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486CB-BFB6-41AE-8050-5864FB879F7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486CB-BFB6-41AE-8050-5864FB879F7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486CB-BFB6-41AE-8050-5864FB879F7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486CB-BFB6-41AE-8050-5864FB879F7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486CB-BFB6-41AE-8050-5864FB879F7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Talk with Ninjas about what to do to create this application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486CB-BFB6-41AE-8050-5864FB879F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8647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486CB-BFB6-41AE-8050-5864FB879F7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486CB-BFB6-41AE-8050-5864FB879F7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486CB-BFB6-41AE-8050-5864FB879F7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486CB-BFB6-41AE-8050-5864FB879F7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486CB-BFB6-41AE-8050-5864FB879F7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486CB-BFB6-41AE-8050-5864FB879F7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86409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800" b="1" dirty="0" smtClean="0">
                <a:latin typeface="Aharoni" pitchFamily="2" charset="-79"/>
                <a:cs typeface="Aharoni" pitchFamily="2" charset="-79"/>
              </a:rPr>
              <a:t>CoderDojo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1924" y="6341258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Code and notes by permission Michael Madden, 2012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47588" y="1124744"/>
            <a:ext cx="5325497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Scratch Beginners</a:t>
            </a:r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3203848" y="2276872"/>
            <a:ext cx="2835488" cy="3168352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229600" cy="3024336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00CC"/>
                </a:solidFill>
              </a:rPr>
              <a:t/>
            </a:r>
            <a:br>
              <a:rPr lang="en-US" b="1" dirty="0" smtClean="0">
                <a:solidFill>
                  <a:srgbClr val="0000CC"/>
                </a:solidFill>
              </a:rPr>
            </a:br>
            <a:r>
              <a:rPr lang="en-US" b="1" dirty="0" smtClean="0">
                <a:solidFill>
                  <a:srgbClr val="0000CC"/>
                </a:solidFill>
              </a:rPr>
              <a:t>3. Loops</a:t>
            </a:r>
            <a:br>
              <a:rPr lang="en-US" b="1" dirty="0" smtClean="0">
                <a:solidFill>
                  <a:srgbClr val="0000CC"/>
                </a:solidFill>
              </a:rPr>
            </a:b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00CC"/>
                </a:solidFill>
              </a:rPr>
              <a:t>First Project Today - Animation</a:t>
            </a: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4333593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808820"/>
            <a:ext cx="5904656" cy="44284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14261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Playground: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Add People and </a:t>
            </a:r>
            <a:r>
              <a:rPr lang="en-US" b="1" dirty="0" smtClean="0">
                <a:solidFill>
                  <a:srgbClr val="FF0000"/>
                </a:solidFill>
              </a:rPr>
              <a:t>Animate Them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14261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Playground: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Add People and </a:t>
            </a:r>
            <a:r>
              <a:rPr lang="en-US" b="1" dirty="0" smtClean="0">
                <a:solidFill>
                  <a:srgbClr val="FF0000"/>
                </a:solidFill>
              </a:rPr>
              <a:t>Animate Them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http://helpmybudget.com/wp-content/uploads/2010/08/Question-Mar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916832"/>
            <a:ext cx="5328592" cy="4159564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755576" y="1916832"/>
            <a:ext cx="2952000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People on the seesaw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395536" y="3140968"/>
            <a:ext cx="2952000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Person on the swing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07504" y="4365104"/>
            <a:ext cx="295232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What about the monkey bar?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6012160" y="3933056"/>
            <a:ext cx="295232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Different positions?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5652120" y="5157192"/>
            <a:ext cx="295232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Copy costumes?</a:t>
            </a:r>
            <a:endParaRPr lang="en-US" sz="28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980728"/>
            <a:ext cx="277374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85290" y="1916832"/>
            <a:ext cx="3752850" cy="51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2852936"/>
            <a:ext cx="1828800" cy="49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11960" y="3933055"/>
            <a:ext cx="1638300" cy="51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11959" y="4725143"/>
            <a:ext cx="1466850" cy="85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152" y="4725144"/>
            <a:ext cx="18288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 cstate="print"/>
          <a:srcRect l="2710" t="2204" b="8715"/>
          <a:stretch>
            <a:fillRect/>
          </a:stretch>
        </p:blipFill>
        <p:spPr bwMode="auto">
          <a:xfrm>
            <a:off x="683568" y="3789040"/>
            <a:ext cx="2725222" cy="2808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</a:rPr>
              <a:t>How Animation Works</a:t>
            </a:r>
            <a:endParaRPr 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5536" y="26369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00CC"/>
                </a:solidFill>
              </a:rPr>
              <a:t>Enhance your Animation with Music!</a:t>
            </a: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916148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l="3846" t="7692"/>
          <a:stretch>
            <a:fillRect/>
          </a:stretch>
        </p:blipFill>
        <p:spPr bwMode="auto">
          <a:xfrm>
            <a:off x="167511" y="1268760"/>
            <a:ext cx="3900433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 l="9373" t="25222" r="3970" b="2982"/>
          <a:stretch>
            <a:fillRect/>
          </a:stretch>
        </p:blipFill>
        <p:spPr bwMode="auto">
          <a:xfrm>
            <a:off x="1115616" y="2996952"/>
            <a:ext cx="3994491" cy="3074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051720" y="2564904"/>
            <a:ext cx="79208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/>
          <a:srcRect l="4386" r="5702"/>
          <a:stretch>
            <a:fillRect/>
          </a:stretch>
        </p:blipFill>
        <p:spPr bwMode="auto">
          <a:xfrm>
            <a:off x="5436096" y="1628800"/>
            <a:ext cx="3362374" cy="2952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47584" y="332656"/>
            <a:ext cx="864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400" b="1" dirty="0" smtClean="0">
                <a:solidFill>
                  <a:srgbClr val="C00000"/>
                </a:solidFill>
              </a:rPr>
              <a:t>Music</a:t>
            </a:r>
            <a:r>
              <a:rPr lang="en-IE" sz="4400" b="1" dirty="0" smtClean="0">
                <a:solidFill>
                  <a:srgbClr val="FF0000"/>
                </a:solidFill>
              </a:rPr>
              <a:t> Backing Track</a:t>
            </a:r>
            <a:endParaRPr lang="en-IE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2564904"/>
            <a:ext cx="27363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000" dirty="0" smtClean="0"/>
              <a:t>?</a:t>
            </a:r>
            <a:endParaRPr lang="en-IE" sz="13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8784976" cy="1426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Telling Stories</a:t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with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Animation &amp; Sound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0232" y="5085184"/>
            <a:ext cx="8784976" cy="1426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Example: 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Star Wars movies!!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More</a:t>
            </a:r>
            <a:r>
              <a:rPr lang="en-US" b="1" dirty="0" smtClean="0">
                <a:solidFill>
                  <a:srgbClr val="245590"/>
                </a:solidFill>
              </a:rPr>
              <a:t> Things to Try …</a:t>
            </a:r>
            <a:endParaRPr lang="en-US" b="1" dirty="0">
              <a:solidFill>
                <a:srgbClr val="2455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008112"/>
            <a:ext cx="7056784" cy="5157192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IE" sz="2400" dirty="0" smtClean="0"/>
              <a:t>Change the appearance of your sprites the effects and colour features in the Looks tab!</a:t>
            </a:r>
            <a:br>
              <a:rPr lang="en-IE" sz="2400" dirty="0" smtClean="0"/>
            </a:br>
            <a:endParaRPr lang="en-IE" sz="2400" dirty="0" smtClean="0"/>
          </a:p>
          <a:p>
            <a:pPr marL="514350" lvl="0" indent="-514350">
              <a:buFont typeface="+mj-lt"/>
              <a:buAutoNum type="arabicPeriod"/>
            </a:pPr>
            <a:endParaRPr lang="en-IE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endParaRPr lang="en-IE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IE" sz="2400" dirty="0" smtClean="0"/>
              <a:t>Use motion features in the Motion tab to enhance your animation, like the Fun with Animation scratch application.</a:t>
            </a:r>
            <a:br>
              <a:rPr lang="en-IE" sz="2400" dirty="0" smtClean="0"/>
            </a:br>
            <a:r>
              <a:rPr lang="en-IE" sz="2400" i="1" dirty="0" smtClean="0">
                <a:solidFill>
                  <a:srgbClr val="C00000"/>
                </a:solidFill>
              </a:rPr>
              <a:t/>
            </a:r>
            <a:br>
              <a:rPr lang="en-IE" sz="2400" i="1" dirty="0" smtClean="0">
                <a:solidFill>
                  <a:srgbClr val="C00000"/>
                </a:solidFill>
              </a:rPr>
            </a:br>
            <a:endParaRPr lang="en-IE" sz="2400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</a:rPr>
              <a:t>At the End …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4824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sz="2800" dirty="0" smtClean="0"/>
              <a:t>Upload your project to the Scratch Website</a:t>
            </a:r>
            <a:br>
              <a:rPr lang="en-IE" sz="2800" dirty="0" smtClean="0"/>
            </a:br>
            <a:r>
              <a:rPr lang="en-IE" sz="2800" dirty="0" smtClean="0"/>
              <a:t>user: </a:t>
            </a:r>
            <a:r>
              <a:rPr lang="en-IE" sz="2800" b="1" dirty="0" err="1" smtClean="0"/>
              <a:t>emcdojo</a:t>
            </a:r>
            <a:r>
              <a:rPr lang="en-IE" sz="2800" b="1" dirty="0" smtClean="0"/>
              <a:t> 	</a:t>
            </a:r>
            <a:r>
              <a:rPr lang="en-IE" sz="2800" dirty="0" smtClean="0"/>
              <a:t>password: </a:t>
            </a:r>
            <a:r>
              <a:rPr lang="en-IE" sz="2800" b="1" dirty="0" smtClean="0"/>
              <a:t>cork123</a:t>
            </a:r>
          </a:p>
          <a:p>
            <a:pPr>
              <a:buNone/>
            </a:pPr>
            <a:r>
              <a:rPr lang="en-IE" sz="2800" dirty="0" smtClean="0"/>
              <a:t>Access it </a:t>
            </a:r>
          </a:p>
          <a:p>
            <a:pPr>
              <a:buNone/>
            </a:pPr>
            <a:r>
              <a:rPr lang="en-IE" sz="2800" dirty="0" smtClean="0"/>
              <a:t>from home </a:t>
            </a:r>
          </a:p>
          <a:p>
            <a:pPr>
              <a:buNone/>
            </a:pPr>
            <a:endParaRPr lang="en-IE" sz="2800" dirty="0" smtClean="0"/>
          </a:p>
          <a:p>
            <a:pPr>
              <a:buNone/>
            </a:pPr>
            <a:r>
              <a:rPr lang="en-IE" sz="2800" dirty="0" smtClean="0"/>
              <a:t>Improve it</a:t>
            </a:r>
          </a:p>
          <a:p>
            <a:pPr>
              <a:buNone/>
            </a:pPr>
            <a:endParaRPr lang="en-IE" sz="2800" dirty="0" smtClean="0"/>
          </a:p>
          <a:p>
            <a:pPr>
              <a:buNone/>
            </a:pPr>
            <a:r>
              <a:rPr lang="en-IE" sz="2800" dirty="0" smtClean="0"/>
              <a:t>Show your </a:t>
            </a:r>
          </a:p>
          <a:p>
            <a:pPr>
              <a:buNone/>
            </a:pPr>
            <a:r>
              <a:rPr lang="en-IE" sz="2800" dirty="0" smtClean="0"/>
              <a:t>friends!</a:t>
            </a:r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b="25789"/>
          <a:stretch>
            <a:fillRect/>
          </a:stretch>
        </p:blipFill>
        <p:spPr bwMode="auto">
          <a:xfrm>
            <a:off x="2195736" y="2060848"/>
            <a:ext cx="6627165" cy="4509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997" y="2060848"/>
            <a:ext cx="6171976" cy="458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79512" y="188640"/>
            <a:ext cx="8784976" cy="142617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rgbClr val="0070C0"/>
                </a:solidFill>
              </a:rPr>
              <a:t>Today's Ninja Challenge:</a:t>
            </a:r>
            <a:br>
              <a:rPr lang="en-US" b="1" smtClean="0">
                <a:solidFill>
                  <a:srgbClr val="0070C0"/>
                </a:solidFill>
              </a:rPr>
            </a:br>
            <a:r>
              <a:rPr lang="en-US" b="1" smtClean="0">
                <a:solidFill>
                  <a:srgbClr val="0070C0"/>
                </a:solidFill>
              </a:rPr>
              <a:t>Create Games with </a:t>
            </a:r>
            <a:r>
              <a:rPr lang="en-US" b="1" smtClean="0">
                <a:solidFill>
                  <a:srgbClr val="FF0000"/>
                </a:solidFill>
              </a:rPr>
              <a:t>Animation &amp; Sound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6265499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772816"/>
            <a:ext cx="5904656" cy="4428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14261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Today's Ninja Challenge: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Create Games with </a:t>
            </a:r>
            <a:r>
              <a:rPr lang="en-US" b="1" dirty="0" smtClean="0">
                <a:solidFill>
                  <a:srgbClr val="FF0000"/>
                </a:solidFill>
              </a:rPr>
              <a:t>Animation &amp; Sound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23528" y="2707756"/>
            <a:ext cx="2088232" cy="100927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Playground!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42617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Today's </a:t>
            </a:r>
            <a:r>
              <a:rPr lang="en-US" b="1" dirty="0" smtClean="0">
                <a:solidFill>
                  <a:srgbClr val="FF0000"/>
                </a:solidFill>
              </a:rPr>
              <a:t>Big Ideas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323528" y="1412776"/>
            <a:ext cx="4392488" cy="237626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Animation</a:t>
            </a:r>
          </a:p>
        </p:txBody>
      </p:sp>
      <p:sp>
        <p:nvSpPr>
          <p:cNvPr id="4" name="Cloud 3"/>
          <p:cNvSpPr/>
          <p:nvPr/>
        </p:nvSpPr>
        <p:spPr>
          <a:xfrm>
            <a:off x="3059832" y="2708920"/>
            <a:ext cx="3779912" cy="2160240"/>
          </a:xfrm>
          <a:prstGeom prst="clou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Music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5220072" y="3933056"/>
            <a:ext cx="3672408" cy="20162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 smtClean="0">
                <a:solidFill>
                  <a:srgbClr val="FFFF00"/>
                </a:solidFill>
              </a:rPr>
              <a:t>Loops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412776"/>
            <a:ext cx="5328592" cy="4979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</a:rPr>
              <a:t>How Animation Works</a:t>
            </a:r>
            <a:endParaRPr 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00CC"/>
                </a:solidFill>
              </a:rPr>
              <a:t>Eadweard</a:t>
            </a:r>
            <a:r>
              <a:rPr lang="en-US" b="1" dirty="0" smtClean="0">
                <a:solidFill>
                  <a:srgbClr val="0000CC"/>
                </a:solidFill>
              </a:rPr>
              <a:t> Muybridge</a:t>
            </a:r>
            <a:br>
              <a:rPr lang="en-US" b="1" dirty="0" smtClean="0">
                <a:solidFill>
                  <a:srgbClr val="0000CC"/>
                </a:solidFill>
              </a:rPr>
            </a:br>
            <a:r>
              <a:rPr lang="en-US" b="1" dirty="0">
                <a:solidFill>
                  <a:srgbClr val="0000CC"/>
                </a:solidFill>
              </a:rPr>
              <a:t/>
            </a:r>
            <a:br>
              <a:rPr lang="en-US" b="1" dirty="0">
                <a:solidFill>
                  <a:srgbClr val="0000CC"/>
                </a:solidFill>
              </a:rPr>
            </a:br>
            <a:r>
              <a:rPr lang="en-US" b="1" dirty="0" smtClean="0">
                <a:solidFill>
                  <a:srgbClr val="0000CC"/>
                </a:solidFill>
              </a:rPr>
              <a:t>“Father of the Motion Picture”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rgbClr val="0000CC"/>
                </a:solidFill>
              </a:rPr>
              <a:t>How Animation Works</a:t>
            </a: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5970038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6711" y="25649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00CC"/>
                </a:solidFill>
              </a:rPr>
              <a:t>Playground Demonstration</a:t>
            </a: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7702052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229600" cy="3024336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00CC"/>
                </a:solidFill>
              </a:rPr>
              <a:t>1. Background</a:t>
            </a:r>
            <a:br>
              <a:rPr lang="en-US" b="1" dirty="0" smtClean="0">
                <a:solidFill>
                  <a:srgbClr val="0000CC"/>
                </a:solidFill>
              </a:rPr>
            </a:b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00CC"/>
                </a:solidFill>
              </a:rPr>
              <a:t>First Project Today - Animation</a:t>
            </a: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756711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229600" cy="3024336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00CC"/>
                </a:solidFill>
              </a:rPr>
              <a:t/>
            </a:r>
            <a:br>
              <a:rPr lang="en-US" b="1" dirty="0" smtClean="0">
                <a:solidFill>
                  <a:srgbClr val="0000CC"/>
                </a:solidFill>
              </a:rPr>
            </a:br>
            <a:r>
              <a:rPr lang="en-US" b="1" dirty="0" smtClean="0">
                <a:solidFill>
                  <a:srgbClr val="0000CC"/>
                </a:solidFill>
              </a:rPr>
              <a:t>2. Sprites with costumes</a:t>
            </a:r>
            <a:br>
              <a:rPr lang="en-US" b="1" dirty="0" smtClean="0">
                <a:solidFill>
                  <a:srgbClr val="0000CC"/>
                </a:solidFill>
              </a:rPr>
            </a:b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00CC"/>
                </a:solidFill>
              </a:rPr>
              <a:t>First Project Today - Animation</a:t>
            </a: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4333593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3855</TotalTime>
  <Words>173</Words>
  <Application>Microsoft Office PowerPoint</Application>
  <PresentationFormat>On-screen Show (4:3)</PresentationFormat>
  <Paragraphs>67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Today's Ninja Challenge: Create Games with Animation &amp; Sound</vt:lpstr>
      <vt:lpstr>Today's Big Ideas</vt:lpstr>
      <vt:lpstr>How Animation Works</vt:lpstr>
      <vt:lpstr>Eadweard Muybridge  “Father of the Motion Picture”</vt:lpstr>
      <vt:lpstr>Slide 7</vt:lpstr>
      <vt:lpstr>1. Background </vt:lpstr>
      <vt:lpstr> 2. Sprites with costumes </vt:lpstr>
      <vt:lpstr> 3. Loops </vt:lpstr>
      <vt:lpstr>Playground: Add People and Animate Them</vt:lpstr>
      <vt:lpstr>Playground: Add People and Animate Them</vt:lpstr>
      <vt:lpstr>How Animation Works</vt:lpstr>
      <vt:lpstr>Slide 14</vt:lpstr>
      <vt:lpstr>Slide 15</vt:lpstr>
      <vt:lpstr>Slide 16</vt:lpstr>
      <vt:lpstr>More Things to Try …</vt:lpstr>
      <vt:lpstr>At the End …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Galway</dc:title>
  <dc:creator>Michael</dc:creator>
  <cp:lastModifiedBy>brodem2</cp:lastModifiedBy>
  <cp:revision>101</cp:revision>
  <dcterms:created xsi:type="dcterms:W3CDTF">2012-02-11T10:58:45Z</dcterms:created>
  <dcterms:modified xsi:type="dcterms:W3CDTF">2014-02-27T12:14:29Z</dcterms:modified>
</cp:coreProperties>
</file>