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1" r:id="rId2"/>
    <p:sldId id="261" r:id="rId3"/>
    <p:sldId id="273" r:id="rId4"/>
    <p:sldId id="291" r:id="rId5"/>
    <p:sldId id="269" r:id="rId6"/>
    <p:sldId id="286" r:id="rId7"/>
    <p:sldId id="294" r:id="rId8"/>
    <p:sldId id="292" r:id="rId9"/>
    <p:sldId id="293" r:id="rId10"/>
    <p:sldId id="288" r:id="rId11"/>
    <p:sldId id="287" r:id="rId12"/>
    <p:sldId id="289" r:id="rId13"/>
    <p:sldId id="295" r:id="rId14"/>
    <p:sldId id="296" r:id="rId15"/>
    <p:sldId id="272" r:id="rId1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FFFF00"/>
    <a:srgbClr val="FFFF66"/>
    <a:srgbClr val="CC0000"/>
    <a:srgbClr val="00FF00"/>
    <a:srgbClr val="008A3E"/>
    <a:srgbClr val="00CC00"/>
    <a:srgbClr val="FF8989"/>
    <a:srgbClr val="0000CC"/>
    <a:srgbClr val="FF00FF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b="0" dirty="0" smtClean="0"/>
            <a:t>Add an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eyes-shut costume</a:t>
          </a:r>
          <a:r>
            <a:rPr lang="en-US" b="0" dirty="0" smtClean="0"/>
            <a:t> for each ghost,</a:t>
          </a:r>
        </a:p>
        <a:p>
          <a:r>
            <a:rPr lang="en-IE" b="0" dirty="0" smtClean="0"/>
            <a:t>Code to make it animate between costumes</a:t>
          </a:r>
          <a:endParaRPr lang="en-US" b="0" dirty="0"/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/>
            <a:t>Make ghosts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broadcast a message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when they're eaten</a:t>
          </a: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/>
            <a:t>Animate </a:t>
          </a:r>
          <a:r>
            <a:rPr lang="en-US" dirty="0" err="1" smtClean="0"/>
            <a:t>PacMan</a:t>
          </a:r>
          <a:r>
            <a:rPr lang="en-US" dirty="0" smtClean="0"/>
            <a:t> to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chomp</a:t>
          </a:r>
          <a:r>
            <a:rPr lang="en-US" dirty="0" smtClean="0"/>
            <a:t> when it </a:t>
          </a:r>
        </a:p>
        <a:p>
          <a:r>
            <a:rPr lang="en-US" dirty="0" smtClean="0"/>
            <a:t>receives a broadcast that a Ghost is eaten</a:t>
          </a:r>
          <a:endParaRPr lang="en-US" dirty="0" smtClean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/>
            <a:t>Make </a:t>
          </a:r>
          <a:r>
            <a:rPr lang="en-IE" dirty="0" err="1" smtClean="0"/>
            <a:t>PacMan</a:t>
          </a:r>
          <a:r>
            <a:rPr lang="en-IE" dirty="0" smtClean="0"/>
            <a:t> broadcast each new </a:t>
          </a:r>
          <a:r>
            <a:rPr lang="en-IE" dirty="0" smtClean="0">
              <a:solidFill>
                <a:schemeClr val="tx2">
                  <a:lumMod val="20000"/>
                  <a:lumOff val="80000"/>
                </a:schemeClr>
              </a:solidFill>
            </a:rPr>
            <a:t>level, </a:t>
          </a:r>
          <a:endParaRPr lang="en-IE" b="1" dirty="0" smtClean="0"/>
        </a:p>
        <a:p>
          <a:r>
            <a:rPr lang="en-IE" dirty="0" smtClean="0"/>
            <a:t>Make the stage change colour for them </a:t>
          </a:r>
          <a:endParaRPr lang="en-US" dirty="0"/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13E05FB9-2E43-4FCA-99A0-7877DBEA9BD5}">
      <dgm:prSet phldrT="[Text]"/>
      <dgm:spPr/>
      <dgm:t>
        <a:bodyPr/>
        <a:lstStyle/>
        <a:p>
          <a:r>
            <a:rPr lang="en-US" dirty="0" smtClean="0"/>
            <a:t>Select a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music track </a:t>
          </a:r>
          <a:r>
            <a:rPr lang="en-US" dirty="0" smtClean="0"/>
            <a:t>for the </a:t>
          </a:r>
          <a:r>
            <a:rPr lang="en-US" b="1" dirty="0" smtClean="0">
              <a:solidFill>
                <a:schemeClr val="tx2">
                  <a:lumMod val="20000"/>
                  <a:lumOff val="80000"/>
                </a:schemeClr>
              </a:solidFill>
            </a:rPr>
            <a:t>Stage,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Add code to make it play forever</a:t>
          </a:r>
          <a:endParaRPr lang="en-US" dirty="0"/>
        </a:p>
      </dgm:t>
    </dgm:pt>
    <dgm:pt modelId="{1881FF16-64C8-4607-88B5-B4492B62F7B6}" type="parTrans" cxnId="{9022AED8-BC07-4D3D-B677-AFCE3754B409}">
      <dgm:prSet/>
      <dgm:spPr/>
      <dgm:t>
        <a:bodyPr/>
        <a:lstStyle/>
        <a:p>
          <a:endParaRPr lang="en-US"/>
        </a:p>
      </dgm:t>
    </dgm:pt>
    <dgm:pt modelId="{062F05CC-6AAF-44FC-8DB5-D3560FD9D127}" type="sibTrans" cxnId="{9022AED8-BC07-4D3D-B677-AFCE3754B409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75B61EBD-B865-4A61-A16E-E3E8D1036D00}" type="pres">
      <dgm:prSet presAssocID="{7307CCA6-8FCC-48B9-A4B0-D1F9741DC1D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D522-7FA8-4B9C-93ED-03C43A31F134}" type="pres">
      <dgm:prSet presAssocID="{7307CCA6-8FCC-48B9-A4B0-D1F9741DC1D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5C57A-C907-4E73-91F0-DFF1341166ED}" type="pres">
      <dgm:prSet presAssocID="{7307CCA6-8FCC-48B9-A4B0-D1F9741DC1D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3A8D7-CAB8-476D-84FD-C8C0E65A519A}" type="pres">
      <dgm:prSet presAssocID="{7307CCA6-8FCC-48B9-A4B0-D1F9741DC1D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2E0D-E69D-484E-8FF2-86D092BA729C}" type="pres">
      <dgm:prSet presAssocID="{7307CCA6-8FCC-48B9-A4B0-D1F9741DC1D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CCFD-884B-4685-A534-243802A95A14}" type="pres">
      <dgm:prSet presAssocID="{7307CCA6-8FCC-48B9-A4B0-D1F9741DC1D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1BCE-0EBD-409A-A95F-83379D04CBE3}" type="pres">
      <dgm:prSet presAssocID="{7307CCA6-8FCC-48B9-A4B0-D1F9741DC1D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5D73C-18F4-4E47-A566-2224B97039B4}" type="pres">
      <dgm:prSet presAssocID="{7307CCA6-8FCC-48B9-A4B0-D1F9741DC1D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F30A-4E90-4B53-A2FA-4864FCE60300}" type="pres">
      <dgm:prSet presAssocID="{7307CCA6-8FCC-48B9-A4B0-D1F9741DC1D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80EE-B833-46DA-9751-615D458E3219}" type="pres">
      <dgm:prSet presAssocID="{7307CCA6-8FCC-48B9-A4B0-D1F9741DC1D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DC66-BFA3-409F-8B5B-8F660075F6F7}" type="pres">
      <dgm:prSet presAssocID="{7307CCA6-8FCC-48B9-A4B0-D1F9741DC1D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32AB2-ECB5-40AB-84A2-CF0B88951D8C}" type="pres">
      <dgm:prSet presAssocID="{7307CCA6-8FCC-48B9-A4B0-D1F9741DC1D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3C69-A13A-41F4-A8F3-50DD9BC37B85}" type="pres">
      <dgm:prSet presAssocID="{7307CCA6-8FCC-48B9-A4B0-D1F9741DC1D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BA01-C408-49E9-AA71-D99E1BFAF4AE}" type="pres">
      <dgm:prSet presAssocID="{7307CCA6-8FCC-48B9-A4B0-D1F9741DC1D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B40A3-110E-4092-8C51-E51F16690EFB}" type="presOf" srcId="{AD62FA75-AAD1-4DF4-B553-D090469B968B}" destId="{AF95C57A-C907-4E73-91F0-DFF1341166ED}" srcOrd="0" destOrd="0" presId="urn:microsoft.com/office/officeart/2005/8/layout/vProcess5"/>
    <dgm:cxn modelId="{73E8E6D7-7833-4C1E-8E1A-21A96A984CCF}" type="presOf" srcId="{3391174A-22D9-4C7C-8CA5-DC2690C4B7D9}" destId="{BF8FCCFD-884B-4685-A534-243802A95A14}" srcOrd="0" destOrd="0" presId="urn:microsoft.com/office/officeart/2005/8/layout/vProcess5"/>
    <dgm:cxn modelId="{B3E36F3E-411C-4113-A0BC-A0AB5DE6D318}" type="presOf" srcId="{5B9E2300-B7D7-4786-AA19-11FE29CD6573}" destId="{B4292E0D-E69D-484E-8FF2-86D092BA729C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34C930F6-AA60-4703-B04F-2118B8D42694}" type="presOf" srcId="{EB9CD71B-FA79-409F-A80D-F1A59F9711B6}" destId="{AC8480EE-B833-46DA-9751-615D458E3219}" srcOrd="1" destOrd="0" presId="urn:microsoft.com/office/officeart/2005/8/layout/vProcess5"/>
    <dgm:cxn modelId="{6F9D1DA3-80F4-4C3D-9553-B22709337176}" type="presOf" srcId="{062F05CC-6AAF-44FC-8DB5-D3560FD9D127}" destId="{730C1BCE-0EBD-409A-A95F-83379D04CBE3}" srcOrd="0" destOrd="0" presId="urn:microsoft.com/office/officeart/2005/8/layout/vProcess5"/>
    <dgm:cxn modelId="{3D38A3D4-0341-4F55-9B58-11EBBF7884CD}" type="presOf" srcId="{13E05FB9-2E43-4FCA-99A0-7877DBEA9BD5}" destId="{3872D522-7FA8-4B9C-93ED-03C43A31F134}" srcOrd="0" destOrd="0" presId="urn:microsoft.com/office/officeart/2005/8/layout/vProcess5"/>
    <dgm:cxn modelId="{DB1798EA-557E-437F-A11D-4B6030D4D991}" srcId="{7307CCA6-8FCC-48B9-A4B0-D1F9741DC1D3}" destId="{5B9E2300-B7D7-4786-AA19-11FE29CD6573}" srcOrd="4" destOrd="0" parTransId="{1A6E8116-F919-4991-ABDD-4A02D53308D1}" sibTransId="{32887338-2711-4F42-9314-5453DA1CA447}"/>
    <dgm:cxn modelId="{F4735155-3ABF-4674-88EC-0BA9C60C8DE3}" type="presOf" srcId="{0D0F98EB-2E49-409E-857F-7CA8CBDEFB1C}" destId="{DFD5D73C-18F4-4E47-A566-2224B97039B4}" srcOrd="0" destOrd="0" presId="urn:microsoft.com/office/officeart/2005/8/layout/vProcess5"/>
    <dgm:cxn modelId="{0BBE4E4B-1238-45F8-8FFF-838B572BF9AB}" type="presOf" srcId="{53380D68-0A37-4678-8E60-7F3182287C4A}" destId="{8EB3A8D7-CAB8-476D-84FD-C8C0E65A519A}" srcOrd="0" destOrd="0" presId="urn:microsoft.com/office/officeart/2005/8/layout/vProcess5"/>
    <dgm:cxn modelId="{D1F8F963-2E87-49CD-BEB9-009363E949DB}" srcId="{7307CCA6-8FCC-48B9-A4B0-D1F9741DC1D3}" destId="{53380D68-0A37-4678-8E60-7F3182287C4A}" srcOrd="3" destOrd="0" parTransId="{85BC9F9B-BBA1-4575-AD4D-E7686A1B762A}" sibTransId="{9C59D46A-857C-41E5-B225-021F3A2DBD36}"/>
    <dgm:cxn modelId="{44EC4026-0BE5-4547-8B87-A32E8277006B}" type="presOf" srcId="{EB9CD71B-FA79-409F-A80D-F1A59F9711B6}" destId="{75B61EBD-B865-4A61-A16E-E3E8D1036D00}" srcOrd="0" destOrd="0" presId="urn:microsoft.com/office/officeart/2005/8/layout/vProcess5"/>
    <dgm:cxn modelId="{8AFF937C-374D-4941-8991-DB66ED436A42}" srcId="{7307CCA6-8FCC-48B9-A4B0-D1F9741DC1D3}" destId="{AD62FA75-AAD1-4DF4-B553-D090469B968B}" srcOrd="2" destOrd="0" parTransId="{900E3342-D0DF-4FEC-B63C-735B04446D80}" sibTransId="{0D0F98EB-2E49-409E-857F-7CA8CBDEFB1C}"/>
    <dgm:cxn modelId="{FF3C3F3D-9288-4272-B058-3A6B931F4DC4}" type="presOf" srcId="{53380D68-0A37-4678-8E60-7F3182287C4A}" destId="{167D3C69-A13A-41F4-A8F3-50DD9BC37B85}" srcOrd="1" destOrd="0" presId="urn:microsoft.com/office/officeart/2005/8/layout/vProcess5"/>
    <dgm:cxn modelId="{0AEE9246-9909-4DD2-B777-7816BC6139B0}" type="presOf" srcId="{7307CCA6-8FCC-48B9-A4B0-D1F9741DC1D3}" destId="{9601B785-655B-4744-8604-065B897B2D79}" srcOrd="0" destOrd="0" presId="urn:microsoft.com/office/officeart/2005/8/layout/vProcess5"/>
    <dgm:cxn modelId="{D51D6F9C-AE74-4EEE-969D-5AB0D6C1ED84}" type="presOf" srcId="{AD62FA75-AAD1-4DF4-B553-D090469B968B}" destId="{D7932AB2-ECB5-40AB-84A2-CF0B88951D8C}" srcOrd="1" destOrd="0" presId="urn:microsoft.com/office/officeart/2005/8/layout/vProcess5"/>
    <dgm:cxn modelId="{9022AED8-BC07-4D3D-B677-AFCE3754B409}" srcId="{7307CCA6-8FCC-48B9-A4B0-D1F9741DC1D3}" destId="{13E05FB9-2E43-4FCA-99A0-7877DBEA9BD5}" srcOrd="1" destOrd="0" parTransId="{1881FF16-64C8-4607-88B5-B4492B62F7B6}" sibTransId="{062F05CC-6AAF-44FC-8DB5-D3560FD9D127}"/>
    <dgm:cxn modelId="{3F7AB636-8DFE-4BBF-A7E6-1F4EDA1C8F60}" type="presOf" srcId="{9C59D46A-857C-41E5-B225-021F3A2DBD36}" destId="{03F9F30A-4E90-4B53-A2FA-4864FCE60300}" srcOrd="0" destOrd="0" presId="urn:microsoft.com/office/officeart/2005/8/layout/vProcess5"/>
    <dgm:cxn modelId="{CCB156E6-A2C7-4142-BEBA-856230FC8988}" type="presOf" srcId="{5B9E2300-B7D7-4786-AA19-11FE29CD6573}" destId="{B957BA01-C408-49E9-AA71-D99E1BFAF4AE}" srcOrd="1" destOrd="0" presId="urn:microsoft.com/office/officeart/2005/8/layout/vProcess5"/>
    <dgm:cxn modelId="{8BC4855C-37AD-41E7-817D-25F7CBDDF143}" type="presOf" srcId="{13E05FB9-2E43-4FCA-99A0-7877DBEA9BD5}" destId="{7FCEDC66-BFA3-409F-8B5B-8F660075F6F7}" srcOrd="1" destOrd="0" presId="urn:microsoft.com/office/officeart/2005/8/layout/vProcess5"/>
    <dgm:cxn modelId="{1C626D17-4D79-4200-B59B-7B80D1437B42}" type="presParOf" srcId="{9601B785-655B-4744-8604-065B897B2D79}" destId="{5AA62884-BDA8-4000-951C-544C00524E57}" srcOrd="0" destOrd="0" presId="urn:microsoft.com/office/officeart/2005/8/layout/vProcess5"/>
    <dgm:cxn modelId="{C8EE6901-4DDB-4256-9C87-8AD9DB71AB9E}" type="presParOf" srcId="{9601B785-655B-4744-8604-065B897B2D79}" destId="{75B61EBD-B865-4A61-A16E-E3E8D1036D00}" srcOrd="1" destOrd="0" presId="urn:microsoft.com/office/officeart/2005/8/layout/vProcess5"/>
    <dgm:cxn modelId="{C13FFC00-D898-47CD-8901-A0ACCABB2947}" type="presParOf" srcId="{9601B785-655B-4744-8604-065B897B2D79}" destId="{3872D522-7FA8-4B9C-93ED-03C43A31F134}" srcOrd="2" destOrd="0" presId="urn:microsoft.com/office/officeart/2005/8/layout/vProcess5"/>
    <dgm:cxn modelId="{29F8CB2B-2266-4AA8-9A93-3937A453758C}" type="presParOf" srcId="{9601B785-655B-4744-8604-065B897B2D79}" destId="{AF95C57A-C907-4E73-91F0-DFF1341166ED}" srcOrd="3" destOrd="0" presId="urn:microsoft.com/office/officeart/2005/8/layout/vProcess5"/>
    <dgm:cxn modelId="{129B5280-C4F5-4EF4-81D7-B608F8964772}" type="presParOf" srcId="{9601B785-655B-4744-8604-065B897B2D79}" destId="{8EB3A8D7-CAB8-476D-84FD-C8C0E65A519A}" srcOrd="4" destOrd="0" presId="urn:microsoft.com/office/officeart/2005/8/layout/vProcess5"/>
    <dgm:cxn modelId="{E41EBE4F-28BC-4659-93CE-869283749540}" type="presParOf" srcId="{9601B785-655B-4744-8604-065B897B2D79}" destId="{B4292E0D-E69D-484E-8FF2-86D092BA729C}" srcOrd="5" destOrd="0" presId="urn:microsoft.com/office/officeart/2005/8/layout/vProcess5"/>
    <dgm:cxn modelId="{26E20DD6-CF5D-4C73-AF02-7B6987E0402C}" type="presParOf" srcId="{9601B785-655B-4744-8604-065B897B2D79}" destId="{BF8FCCFD-884B-4685-A534-243802A95A14}" srcOrd="6" destOrd="0" presId="urn:microsoft.com/office/officeart/2005/8/layout/vProcess5"/>
    <dgm:cxn modelId="{7B8D80C5-B805-4A33-A987-1839280F5AD6}" type="presParOf" srcId="{9601B785-655B-4744-8604-065B897B2D79}" destId="{730C1BCE-0EBD-409A-A95F-83379D04CBE3}" srcOrd="7" destOrd="0" presId="urn:microsoft.com/office/officeart/2005/8/layout/vProcess5"/>
    <dgm:cxn modelId="{3CAF0C03-9665-4C3C-9BE9-5921DA7301D0}" type="presParOf" srcId="{9601B785-655B-4744-8604-065B897B2D79}" destId="{DFD5D73C-18F4-4E47-A566-2224B97039B4}" srcOrd="8" destOrd="0" presId="urn:microsoft.com/office/officeart/2005/8/layout/vProcess5"/>
    <dgm:cxn modelId="{FCDD9874-1C67-4F6E-A26F-6E3815FF7338}" type="presParOf" srcId="{9601B785-655B-4744-8604-065B897B2D79}" destId="{03F9F30A-4E90-4B53-A2FA-4864FCE60300}" srcOrd="9" destOrd="0" presId="urn:microsoft.com/office/officeart/2005/8/layout/vProcess5"/>
    <dgm:cxn modelId="{4FA44385-5AB4-4FC0-96A1-4DEB06A80F6D}" type="presParOf" srcId="{9601B785-655B-4744-8604-065B897B2D79}" destId="{AC8480EE-B833-46DA-9751-615D458E3219}" srcOrd="10" destOrd="0" presId="urn:microsoft.com/office/officeart/2005/8/layout/vProcess5"/>
    <dgm:cxn modelId="{5D919659-82E8-4263-AB18-BC3F28AADD95}" type="presParOf" srcId="{9601B785-655B-4744-8604-065B897B2D79}" destId="{7FCEDC66-BFA3-409F-8B5B-8F660075F6F7}" srcOrd="11" destOrd="0" presId="urn:microsoft.com/office/officeart/2005/8/layout/vProcess5"/>
    <dgm:cxn modelId="{36D65300-F679-46BD-A7F1-105AA1150186}" type="presParOf" srcId="{9601B785-655B-4744-8604-065B897B2D79}" destId="{D7932AB2-ECB5-40AB-84A2-CF0B88951D8C}" srcOrd="12" destOrd="0" presId="urn:microsoft.com/office/officeart/2005/8/layout/vProcess5"/>
    <dgm:cxn modelId="{B125BC36-905E-4AE1-8AF9-6F625715A211}" type="presParOf" srcId="{9601B785-655B-4744-8604-065B897B2D79}" destId="{167D3C69-A13A-41F4-A8F3-50DD9BC37B85}" srcOrd="13" destOrd="0" presId="urn:microsoft.com/office/officeart/2005/8/layout/vProcess5"/>
    <dgm:cxn modelId="{98B1BE7B-071A-4F33-80A4-16F624872215}" type="presParOf" srcId="{9601B785-655B-4744-8604-065B897B2D79}" destId="{B957BA01-C408-49E9-AA71-D99E1BFAF4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B61EBD-B865-4A61-A16E-E3E8D1036D00}">
      <dsp:nvSpPr>
        <dsp:cNvPr id="0" name=""/>
        <dsp:cNvSpPr/>
      </dsp:nvSpPr>
      <dsp:spPr>
        <a:xfrm>
          <a:off x="0" y="0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Add an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eyes-shut costume</a:t>
          </a:r>
          <a:r>
            <a:rPr lang="en-US" sz="2200" b="0" kern="1200" dirty="0" smtClean="0"/>
            <a:t> for each ghost,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b="0" kern="1200" dirty="0" smtClean="0"/>
            <a:t>Code to make it animate between costumes</a:t>
          </a:r>
          <a:endParaRPr lang="en-US" sz="2200" b="0" kern="1200" dirty="0"/>
        </a:p>
      </dsp:txBody>
      <dsp:txXfrm>
        <a:off x="0" y="0"/>
        <a:ext cx="5215089" cy="972108"/>
      </dsp:txXfrm>
    </dsp:sp>
    <dsp:sp modelId="{3872D522-7FA8-4B9C-93ED-03C43A31F134}">
      <dsp:nvSpPr>
        <dsp:cNvPr id="0" name=""/>
        <dsp:cNvSpPr/>
      </dsp:nvSpPr>
      <dsp:spPr>
        <a:xfrm>
          <a:off x="472012" y="1107123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Select a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music track </a:t>
          </a:r>
          <a:r>
            <a:rPr lang="en-US" sz="2200" kern="1200" dirty="0" smtClean="0"/>
            <a:t>for the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Stage,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Add code to make it play forever</a:t>
          </a:r>
          <a:endParaRPr lang="en-US" sz="2200" kern="1200" dirty="0"/>
        </a:p>
      </dsp:txBody>
      <dsp:txXfrm>
        <a:off x="472012" y="1107123"/>
        <a:ext cx="5216979" cy="972108"/>
      </dsp:txXfrm>
    </dsp:sp>
    <dsp:sp modelId="{AF95C57A-C907-4E73-91F0-DFF1341166ED}">
      <dsp:nvSpPr>
        <dsp:cNvPr id="0" name=""/>
        <dsp:cNvSpPr/>
      </dsp:nvSpPr>
      <dsp:spPr>
        <a:xfrm>
          <a:off x="944024" y="2214246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Make ghosts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broadcast a message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when they're eaten</a:t>
          </a:r>
        </a:p>
      </dsp:txBody>
      <dsp:txXfrm>
        <a:off x="944024" y="2214246"/>
        <a:ext cx="5216979" cy="972108"/>
      </dsp:txXfrm>
    </dsp:sp>
    <dsp:sp modelId="{8EB3A8D7-CAB8-476D-84FD-C8C0E65A519A}">
      <dsp:nvSpPr>
        <dsp:cNvPr id="0" name=""/>
        <dsp:cNvSpPr/>
      </dsp:nvSpPr>
      <dsp:spPr>
        <a:xfrm>
          <a:off x="1416037" y="3321369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Animate </a:t>
          </a:r>
          <a:r>
            <a:rPr lang="en-US" sz="2200" kern="1200" dirty="0" err="1" smtClean="0"/>
            <a:t>PacMan</a:t>
          </a:r>
          <a:r>
            <a:rPr lang="en-US" sz="2200" kern="1200" dirty="0" smtClean="0"/>
            <a:t> to </a:t>
          </a:r>
          <a:r>
            <a:rPr lang="en-US" sz="2200" b="1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chomp</a:t>
          </a:r>
          <a:r>
            <a:rPr lang="en-US" sz="2200" kern="1200" dirty="0" smtClean="0"/>
            <a:t> when it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receives a broadcast that a Ghost is eaten</a:t>
          </a:r>
          <a:endParaRPr lang="en-US" sz="2200" kern="1200" dirty="0" smtClean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1416037" y="3321369"/>
        <a:ext cx="5216979" cy="972108"/>
      </dsp:txXfrm>
    </dsp:sp>
    <dsp:sp modelId="{B4292E0D-E69D-484E-8FF2-86D092BA729C}">
      <dsp:nvSpPr>
        <dsp:cNvPr id="0" name=""/>
        <dsp:cNvSpPr/>
      </dsp:nvSpPr>
      <dsp:spPr>
        <a:xfrm>
          <a:off x="1888049" y="4428492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Make </a:t>
          </a:r>
          <a:r>
            <a:rPr lang="en-IE" sz="2200" kern="1200" dirty="0" err="1" smtClean="0"/>
            <a:t>PacMan</a:t>
          </a:r>
          <a:r>
            <a:rPr lang="en-IE" sz="2200" kern="1200" dirty="0" smtClean="0"/>
            <a:t> broadcast each new </a:t>
          </a:r>
          <a:r>
            <a:rPr lang="en-IE" sz="22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level, </a:t>
          </a:r>
          <a:endParaRPr lang="en-IE" sz="2200" b="1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200" kern="1200" dirty="0" smtClean="0"/>
            <a:t>Make the stage change colour for them </a:t>
          </a:r>
          <a:endParaRPr lang="en-US" sz="2200" kern="1200" dirty="0"/>
        </a:p>
      </dsp:txBody>
      <dsp:txXfrm>
        <a:off x="1888049" y="4428492"/>
        <a:ext cx="5216979" cy="972108"/>
      </dsp:txXfrm>
    </dsp:sp>
    <dsp:sp modelId="{BF8FCCFD-884B-4685-A534-243802A95A14}">
      <dsp:nvSpPr>
        <dsp:cNvPr id="0" name=""/>
        <dsp:cNvSpPr/>
      </dsp:nvSpPr>
      <dsp:spPr>
        <a:xfrm>
          <a:off x="5688992" y="710178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688992" y="710178"/>
        <a:ext cx="631870" cy="631870"/>
      </dsp:txXfrm>
    </dsp:sp>
    <dsp:sp modelId="{730C1BCE-0EBD-409A-A95F-83379D04CBE3}">
      <dsp:nvSpPr>
        <dsp:cNvPr id="0" name=""/>
        <dsp:cNvSpPr/>
      </dsp:nvSpPr>
      <dsp:spPr>
        <a:xfrm>
          <a:off x="6161004" y="1817301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161004" y="1817301"/>
        <a:ext cx="631870" cy="631870"/>
      </dsp:txXfrm>
    </dsp:sp>
    <dsp:sp modelId="{DFD5D73C-18F4-4E47-A566-2224B97039B4}">
      <dsp:nvSpPr>
        <dsp:cNvPr id="0" name=""/>
        <dsp:cNvSpPr/>
      </dsp:nvSpPr>
      <dsp:spPr>
        <a:xfrm>
          <a:off x="6633016" y="2908223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6633016" y="2908223"/>
        <a:ext cx="631870" cy="631870"/>
      </dsp:txXfrm>
    </dsp:sp>
    <dsp:sp modelId="{03F9F30A-4E90-4B53-A2FA-4864FCE60300}">
      <dsp:nvSpPr>
        <dsp:cNvPr id="0" name=""/>
        <dsp:cNvSpPr/>
      </dsp:nvSpPr>
      <dsp:spPr>
        <a:xfrm>
          <a:off x="7105029" y="4026147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7105029" y="4026147"/>
        <a:ext cx="631870" cy="63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82E2-6B16-42A2-B299-3208FA7ED12B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4B47-53F0-4EA0-9831-80C59DAD0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12AF9-3E50-43C1-903E-3F533151253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BC84-D702-41C3-BA48-B68AA99BD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3BC84-D702-41C3-BA48-B68AA99BD2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users/cdathen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 Music </a:t>
            </a:r>
            <a:r>
              <a:rPr lang="en-US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3846" t="7692"/>
          <a:stretch>
            <a:fillRect/>
          </a:stretch>
        </p:blipFill>
        <p:spPr bwMode="auto">
          <a:xfrm>
            <a:off x="395536" y="1412776"/>
            <a:ext cx="3600400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9373" t="25222" r="3970" b="2982"/>
          <a:stretch>
            <a:fillRect/>
          </a:stretch>
        </p:blipFill>
        <p:spPr bwMode="auto">
          <a:xfrm>
            <a:off x="1115616" y="2996952"/>
            <a:ext cx="3994491" cy="3074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51720" y="2564904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 l="4386" r="5702"/>
          <a:stretch>
            <a:fillRect/>
          </a:stretch>
        </p:blipFill>
        <p:spPr bwMode="auto">
          <a:xfrm>
            <a:off x="5436096" y="1628800"/>
            <a:ext cx="336237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A3E"/>
                </a:solidFill>
              </a:rPr>
              <a:t>Broadcasts: </a:t>
            </a: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CC00"/>
                </a:solidFill>
              </a:rPr>
              <a:t>How Sprites Communicate</a:t>
            </a:r>
            <a:endParaRPr lang="en-US" b="1" dirty="0">
              <a:solidFill>
                <a:srgbClr val="00CC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91891"/>
            <a:ext cx="28479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 l="2903" t="12500" r="1290" b="12500"/>
          <a:stretch>
            <a:fillRect/>
          </a:stretch>
        </p:blipFill>
        <p:spPr bwMode="auto">
          <a:xfrm>
            <a:off x="467544" y="1687835"/>
            <a:ext cx="2376264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71800" y="1556792"/>
            <a:ext cx="225645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Make new message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365104"/>
            <a:ext cx="21687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95736" y="4077072"/>
            <a:ext cx="23861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 A sprite broadcasts it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347864" y="4885581"/>
            <a:ext cx="2299692" cy="1972419"/>
            <a:chOff x="6156176" y="1988840"/>
            <a:chExt cx="2299692" cy="1972419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3284984"/>
              <a:ext cx="70485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4368" y="2996952"/>
              <a:ext cx="5715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80312" y="2060848"/>
              <a:ext cx="5143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56176" y="1988840"/>
              <a:ext cx="52387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Straight Arrow Connector 14"/>
            <p:cNvCxnSpPr>
              <a:endCxn id="6152" idx="1"/>
            </p:cNvCxnSpPr>
            <p:nvPr/>
          </p:nvCxnSpPr>
          <p:spPr>
            <a:xfrm>
              <a:off x="6732240" y="2348880"/>
              <a:ext cx="648072" cy="31056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804248" y="2420888"/>
              <a:ext cx="1152128" cy="876102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6150" idx="0"/>
            </p:cNvCxnSpPr>
            <p:nvPr/>
          </p:nvCxnSpPr>
          <p:spPr>
            <a:xfrm>
              <a:off x="6732240" y="2348880"/>
              <a:ext cx="208409" cy="936104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2120" y="4725144"/>
            <a:ext cx="29208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6588224" y="4437112"/>
            <a:ext cx="239366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 Others can react to it</a:t>
            </a:r>
            <a:endParaRPr lang="en-US" dirty="0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425694">
            <a:off x="6518408" y="1484784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 rot="440343">
            <a:off x="6662424" y="1962706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All computer languages</a:t>
            </a:r>
            <a:r>
              <a:rPr lang="en-US" dirty="0" smtClean="0">
                <a:latin typeface="Comic Sans MS" pitchFamily="66" charset="0"/>
              </a:rPr>
              <a:t> have ways of exchanging data/messages  between different parts of code</a:t>
            </a:r>
            <a:endParaRPr lang="en-IE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A3E"/>
                </a:solidFill>
              </a:rPr>
              <a:t>Making </a:t>
            </a:r>
            <a:r>
              <a:rPr lang="en-US" b="1" dirty="0" err="1" smtClean="0">
                <a:solidFill>
                  <a:srgbClr val="008A3E"/>
                </a:solidFill>
              </a:rPr>
              <a:t>PacMan</a:t>
            </a:r>
            <a:r>
              <a:rPr lang="en-US" b="1" dirty="0" smtClean="0">
                <a:solidFill>
                  <a:srgbClr val="008A3E"/>
                </a:solidFill>
              </a:rPr>
              <a:t> Chomp: </a:t>
            </a:r>
            <a:br>
              <a:rPr lang="en-US" b="1" dirty="0" smtClean="0">
                <a:solidFill>
                  <a:srgbClr val="008A3E"/>
                </a:solidFill>
              </a:rPr>
            </a:br>
            <a:r>
              <a:rPr lang="en-US" b="1" dirty="0" smtClean="0">
                <a:solidFill>
                  <a:srgbClr val="00CC00"/>
                </a:solidFill>
              </a:rPr>
              <a:t>Costumes</a:t>
            </a:r>
            <a:endParaRPr lang="en-US" b="1" dirty="0">
              <a:solidFill>
                <a:srgbClr val="00CC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906" y="1916832"/>
            <a:ext cx="1276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2704" y="3998252"/>
            <a:ext cx="1295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3993489"/>
            <a:ext cx="12954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556792"/>
            <a:ext cx="3057570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98358" y="5517232"/>
            <a:ext cx="5514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 smtClean="0"/>
              <a:t>TIP</a:t>
            </a:r>
            <a:r>
              <a:rPr lang="en-IE" sz="2400" dirty="0" smtClean="0"/>
              <a:t>: to make sure only difference is mouth,</a:t>
            </a:r>
          </a:p>
          <a:p>
            <a:pPr algn="ctr"/>
            <a:r>
              <a:rPr lang="en-IE" sz="2400" dirty="0" smtClean="0"/>
              <a:t>re-draw with no mouth, copy, then</a:t>
            </a:r>
          </a:p>
          <a:p>
            <a:pPr algn="ctr"/>
            <a:r>
              <a:rPr lang="en-IE" sz="2400" dirty="0" smtClean="0"/>
              <a:t>add different mouths in each costume.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88224" y="3212976"/>
            <a:ext cx="432048" cy="720080"/>
          </a:xfrm>
          <a:prstGeom prst="straightConnector1">
            <a:avLst/>
          </a:prstGeom>
          <a:ln w="57150">
            <a:solidFill>
              <a:srgbClr val="008A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73379" y="3212976"/>
            <a:ext cx="432048" cy="720080"/>
          </a:xfrm>
          <a:prstGeom prst="straightConnector1">
            <a:avLst/>
          </a:prstGeom>
          <a:ln w="57150">
            <a:solidFill>
              <a:srgbClr val="008A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8A3E"/>
                </a:solidFill>
              </a:rPr>
              <a:t>Making </a:t>
            </a:r>
            <a:r>
              <a:rPr lang="en-US" b="1" dirty="0" err="1" smtClean="0">
                <a:solidFill>
                  <a:srgbClr val="008A3E"/>
                </a:solidFill>
              </a:rPr>
              <a:t>PacMan</a:t>
            </a:r>
            <a:r>
              <a:rPr lang="en-US" b="1" dirty="0" smtClean="0">
                <a:solidFill>
                  <a:srgbClr val="008A3E"/>
                </a:solidFill>
              </a:rPr>
              <a:t> </a:t>
            </a:r>
            <a:br>
              <a:rPr lang="en-US" b="1" dirty="0" smtClean="0">
                <a:solidFill>
                  <a:srgbClr val="008A3E"/>
                </a:solidFill>
              </a:rPr>
            </a:br>
            <a:r>
              <a:rPr lang="en-US" b="1" dirty="0" smtClean="0">
                <a:solidFill>
                  <a:srgbClr val="008A3E"/>
                </a:solidFill>
              </a:rPr>
              <a:t>Chomp: </a:t>
            </a:r>
            <a:r>
              <a:rPr lang="en-US" b="1" dirty="0" smtClean="0">
                <a:solidFill>
                  <a:srgbClr val="00CC00"/>
                </a:solidFill>
              </a:rPr>
              <a:t>Code</a:t>
            </a:r>
            <a:endParaRPr lang="en-US" b="1" dirty="0">
              <a:solidFill>
                <a:srgbClr val="00CC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26958"/>
            <a:ext cx="3466795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16832"/>
            <a:ext cx="3600400" cy="3386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flipH="1">
            <a:off x="3923928" y="2060848"/>
            <a:ext cx="1152128" cy="4320480"/>
          </a:xfrm>
          <a:prstGeom prst="straightConnector1">
            <a:avLst/>
          </a:prstGeom>
          <a:ln w="57150">
            <a:solidFill>
              <a:srgbClr val="008A3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5536" y="2924944"/>
            <a:ext cx="1656184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00179" y="5550331"/>
            <a:ext cx="1481239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E" sz="2400" dirty="0" smtClean="0"/>
              <a:t>All </a:t>
            </a:r>
            <a:r>
              <a:rPr lang="en-IE" sz="2400" b="1" dirty="0" smtClean="0"/>
              <a:t>ghosts</a:t>
            </a:r>
            <a:r>
              <a:rPr lang="en-IE" sz="2400" dirty="0" smtClean="0"/>
              <a:t>:</a:t>
            </a:r>
            <a:br>
              <a:rPr lang="en-IE" sz="2400" dirty="0" smtClean="0"/>
            </a:br>
            <a:r>
              <a:rPr lang="en-IE" sz="2400" dirty="0" smtClean="0"/>
              <a:t>Add 1 line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52120" y="5838363"/>
            <a:ext cx="241829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 err="1" smtClean="0"/>
              <a:t>PacMan</a:t>
            </a:r>
            <a:r>
              <a:rPr lang="en-IE" sz="2400" dirty="0" smtClean="0"/>
              <a:t>: </a:t>
            </a:r>
            <a:br>
              <a:rPr lang="en-IE" sz="2400" dirty="0" smtClean="0"/>
            </a:br>
            <a:r>
              <a:rPr lang="en-IE" sz="2400" dirty="0" smtClean="0"/>
              <a:t>Add block of code</a:t>
            </a:r>
            <a:endParaRPr lang="en-US" sz="2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679723"/>
            <a:ext cx="28479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 l="2903" t="12500" r="1290" b="12500"/>
          <a:stretch>
            <a:fillRect/>
          </a:stretch>
        </p:blipFill>
        <p:spPr bwMode="auto">
          <a:xfrm>
            <a:off x="4355976" y="275059"/>
            <a:ext cx="2376264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660232" y="144016"/>
            <a:ext cx="222964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new message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87824" y="1556792"/>
            <a:ext cx="5400600" cy="1224136"/>
          </a:xfrm>
          <a:prstGeom prst="straightConnector1">
            <a:avLst/>
          </a:prstGeom>
          <a:ln w="57150">
            <a:solidFill>
              <a:srgbClr val="008A3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72008" y="2962227"/>
            <a:ext cx="323528" cy="360040"/>
          </a:xfrm>
          <a:prstGeom prst="rightArrow">
            <a:avLst>
              <a:gd name="adj1" fmla="val 50000"/>
              <a:gd name="adj2" fmla="val 6607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Change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Background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Colour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b="1" dirty="0" smtClean="0">
                <a:solidFill>
                  <a:schemeClr val="accent6"/>
                </a:solidFill>
              </a:rPr>
              <a:t>at Each Level</a:t>
            </a:r>
            <a:endParaRPr lang="en-US" b="1" dirty="0">
              <a:solidFill>
                <a:srgbClr val="00CC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95936" y="1700808"/>
            <a:ext cx="1008112" cy="381642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2495" y="5262299"/>
            <a:ext cx="143661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 err="1" smtClean="0"/>
              <a:t>PacMan</a:t>
            </a:r>
            <a:r>
              <a:rPr lang="en-IE" sz="2400" dirty="0" smtClean="0"/>
              <a:t>: </a:t>
            </a:r>
            <a:br>
              <a:rPr lang="en-IE" sz="2400" dirty="0" smtClean="0"/>
            </a:br>
            <a:r>
              <a:rPr lang="en-IE" sz="2400" dirty="0" smtClean="0"/>
              <a:t>Add 1 line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1222" y="5262299"/>
            <a:ext cx="276005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 smtClean="0"/>
              <a:t>Stage</a:t>
            </a:r>
            <a:r>
              <a:rPr lang="en-IE" sz="2400" dirty="0" smtClean="0"/>
              <a:t>: </a:t>
            </a:r>
            <a:br>
              <a:rPr lang="en-IE" sz="2400" dirty="0" smtClean="0"/>
            </a:br>
            <a:r>
              <a:rPr lang="en-IE" sz="2400" dirty="0" smtClean="0"/>
              <a:t>Add 2 blocks of code</a:t>
            </a: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82657"/>
            <a:ext cx="3384376" cy="325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539552" y="4365104"/>
            <a:ext cx="2088232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229236"/>
            <a:ext cx="3456384" cy="2711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167937" y="4365104"/>
            <a:ext cx="323528" cy="360040"/>
          </a:xfrm>
          <a:prstGeom prst="rightArrow">
            <a:avLst>
              <a:gd name="adj1" fmla="val 50000"/>
              <a:gd name="adj2" fmla="val 6607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		Access it 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		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		Show your friends!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663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 the </a:t>
            </a:r>
            <a:r>
              <a:rPr kumimoji="0" lang="en-IE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</a:t>
            </a:r>
            <a:r>
              <a:rPr kumimoji="0" lang="en-IE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…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Ninja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Make </a:t>
            </a:r>
            <a:r>
              <a:rPr lang="en-US" b="1" dirty="0" smtClean="0">
                <a:solidFill>
                  <a:srgbClr val="FF0000"/>
                </a:solidFill>
              </a:rPr>
              <a:t>Better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GhostBuster</a:t>
            </a:r>
            <a:r>
              <a:rPr lang="en-US" b="1" dirty="0" smtClean="0">
                <a:solidFill>
                  <a:srgbClr val="0070C0"/>
                </a:solidFill>
              </a:rPr>
              <a:t> Game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27636"/>
            <a:ext cx="6192688" cy="504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419872" y="1915668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Background!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323528" y="2707756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Chomp!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156176" y="2779764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Blink!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611560" y="4940004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Tongue!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6948264" y="4940004"/>
            <a:ext cx="201622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Music!</a:t>
            </a:r>
            <a:endParaRPr lang="en-US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</a:t>
            </a:r>
            <a:r>
              <a:rPr lang="en-US" b="1" dirty="0" smtClean="0">
                <a:solidFill>
                  <a:srgbClr val="FF0000"/>
                </a:solidFill>
              </a:rPr>
              <a:t>Big Ideas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39552" y="1556792"/>
            <a:ext cx="4752528" cy="2448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Communicating Sprites</a:t>
            </a:r>
          </a:p>
        </p:txBody>
      </p:sp>
      <p:sp>
        <p:nvSpPr>
          <p:cNvPr id="6" name="Cloud 5"/>
          <p:cNvSpPr/>
          <p:nvPr/>
        </p:nvSpPr>
        <p:spPr>
          <a:xfrm>
            <a:off x="3635896" y="3068960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/>
              <a:t>Animation</a:t>
            </a:r>
            <a:endParaRPr lang="en-US" sz="3600" dirty="0"/>
          </a:p>
        </p:txBody>
      </p:sp>
      <p:sp>
        <p:nvSpPr>
          <p:cNvPr id="4" name="Cloud 3"/>
          <p:cNvSpPr/>
          <p:nvPr/>
        </p:nvSpPr>
        <p:spPr>
          <a:xfrm>
            <a:off x="5940152" y="4365104"/>
            <a:ext cx="2880320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Loops</a:t>
            </a:r>
            <a:endParaRPr lang="en-US" sz="3600" dirty="0"/>
          </a:p>
        </p:txBody>
      </p:sp>
      <p:sp>
        <p:nvSpPr>
          <p:cNvPr id="8" name="Cloud 7"/>
          <p:cNvSpPr/>
          <p:nvPr/>
        </p:nvSpPr>
        <p:spPr>
          <a:xfrm>
            <a:off x="251520" y="4653136"/>
            <a:ext cx="3960440" cy="194421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Build on last week …</a:t>
            </a:r>
            <a:endParaRPr lang="en-US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0099"/>
                </a:solidFill>
              </a:rPr>
              <a:t>No Game from Last Week?</a:t>
            </a:r>
            <a:br>
              <a:rPr lang="en-US" b="1" dirty="0" smtClean="0">
                <a:solidFill>
                  <a:srgbClr val="CC0099"/>
                </a:solidFill>
              </a:rPr>
            </a:br>
            <a:r>
              <a:rPr lang="en-US" b="1" dirty="0" smtClean="0">
                <a:solidFill>
                  <a:srgbClr val="FF00FF"/>
                </a:solidFill>
              </a:rPr>
              <a:t>No Problem!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821288"/>
            <a:ext cx="8229600" cy="99208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/>
              <a:t>Go to </a:t>
            </a:r>
            <a:r>
              <a:rPr lang="en-US" sz="2800" dirty="0" smtClean="0">
                <a:hlinkClick r:id="rId3"/>
              </a:rPr>
              <a:t>http://scratch.mit.edu/users/</a:t>
            </a:r>
            <a:r>
              <a:rPr lang="en-US" sz="2800" b="1" dirty="0" smtClean="0">
                <a:hlinkClick r:id="rId3"/>
              </a:rPr>
              <a:t>cdathenry</a:t>
            </a:r>
            <a:endParaRPr lang="en-US" sz="2800" b="1" dirty="0" smtClean="0"/>
          </a:p>
          <a:p>
            <a:pPr algn="ctr">
              <a:buNone/>
            </a:pPr>
            <a:r>
              <a:rPr lang="en-US" sz="2800" dirty="0" smtClean="0"/>
              <a:t>and download </a:t>
            </a:r>
            <a:r>
              <a:rPr lang="en-US" sz="2800" b="1" dirty="0" smtClean="0"/>
              <a:t>Ghostbuster-V2-MM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2652" b="21768"/>
          <a:stretch>
            <a:fillRect/>
          </a:stretch>
        </p:blipFill>
        <p:spPr bwMode="auto">
          <a:xfrm>
            <a:off x="971600" y="1484784"/>
            <a:ext cx="6987505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0000"/>
                </a:solidFill>
              </a:rPr>
              <a:t>Steps To </a:t>
            </a:r>
            <a:r>
              <a:rPr lang="en-US" b="1" dirty="0" smtClean="0">
                <a:solidFill>
                  <a:srgbClr val="339933"/>
                </a:solidFill>
              </a:rPr>
              <a:t>Make Your Improved Game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5328592" cy="497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How</a:t>
            </a:r>
            <a:r>
              <a:rPr lang="en-US" b="1" dirty="0" smtClean="0">
                <a:solidFill>
                  <a:srgbClr val="0000CC"/>
                </a:solidFill>
              </a:rPr>
              <a:t> Animation Works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5694">
            <a:off x="6874880" y="1051360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440343">
            <a:off x="7192335" y="1549261"/>
            <a:ext cx="159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Reminder from a recent week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277374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914650"/>
            <a:ext cx="37528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4614" y="3645024"/>
            <a:ext cx="18288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94614" y="4636739"/>
            <a:ext cx="16383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94613" y="5428827"/>
            <a:ext cx="14668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22806" y="5428828"/>
            <a:ext cx="18288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 l="2710" t="2204" b="8715"/>
          <a:stretch>
            <a:fillRect/>
          </a:stretch>
        </p:blipFill>
        <p:spPr bwMode="auto">
          <a:xfrm>
            <a:off x="683568" y="3789040"/>
            <a:ext cx="2725222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361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How</a:t>
            </a:r>
            <a:r>
              <a:rPr lang="en-US" b="1" dirty="0" smtClean="0">
                <a:solidFill>
                  <a:srgbClr val="0000CC"/>
                </a:solidFill>
              </a:rPr>
              <a:t> Animation Works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425694">
            <a:off x="6994618" y="691320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440343">
            <a:off x="7216734" y="1294755"/>
            <a:ext cx="159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Reminder from a recent week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Animate Your Ghosts: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Costume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4784"/>
            <a:ext cx="4536504" cy="345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(Accent Bar) 3"/>
          <p:cNvSpPr/>
          <p:nvPr/>
        </p:nvSpPr>
        <p:spPr>
          <a:xfrm>
            <a:off x="5148064" y="2420888"/>
            <a:ext cx="1296144" cy="504056"/>
          </a:xfrm>
          <a:prstGeom prst="accentCallout2">
            <a:avLst/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Copy the original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ine Callout 2 (Accent Bar) 4"/>
          <p:cNvSpPr/>
          <p:nvPr/>
        </p:nvSpPr>
        <p:spPr>
          <a:xfrm>
            <a:off x="5076056" y="4005064"/>
            <a:ext cx="1296144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30062"/>
              <a:gd name="adj5" fmla="val 78055"/>
              <a:gd name="adj6" fmla="val -103820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Edit the copy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5085184"/>
            <a:ext cx="154305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ine Callout 2 (Accent Bar) 6"/>
          <p:cNvSpPr/>
          <p:nvPr/>
        </p:nvSpPr>
        <p:spPr>
          <a:xfrm>
            <a:off x="7524328" y="4509120"/>
            <a:ext cx="1296144" cy="7920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30062"/>
              <a:gd name="adj5" fmla="val 84944"/>
              <a:gd name="adj6" fmla="val -51133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costume2 different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Animate Your Ghosts: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1"/>
            <a:ext cx="4248472" cy="4661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(Accent Bar) 3"/>
          <p:cNvSpPr/>
          <p:nvPr/>
        </p:nvSpPr>
        <p:spPr>
          <a:xfrm>
            <a:off x="6084168" y="3212976"/>
            <a:ext cx="2376264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390"/>
              <a:gd name="adj6" fmla="val -34055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 the start, not blinking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ine Callout 2 (Accent Bar) 4"/>
          <p:cNvSpPr/>
          <p:nvPr/>
        </p:nvSpPr>
        <p:spPr>
          <a:xfrm>
            <a:off x="6084168" y="4077072"/>
            <a:ext cx="2376264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166"/>
              <a:gd name="adj6" fmla="val -30106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now and again…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ine Callout 2 (Accent Bar) 5"/>
          <p:cNvSpPr/>
          <p:nvPr/>
        </p:nvSpPr>
        <p:spPr>
          <a:xfrm>
            <a:off x="6084168" y="5085184"/>
            <a:ext cx="2376264" cy="504056"/>
          </a:xfrm>
          <a:prstGeom prst="accentCallout2">
            <a:avLst>
              <a:gd name="adj1" fmla="val 18750"/>
              <a:gd name="adj2" fmla="val -8333"/>
              <a:gd name="adj3" fmla="val 41713"/>
              <a:gd name="adj4" fmla="val -13257"/>
              <a:gd name="adj5" fmla="val 41314"/>
              <a:gd name="adj6" fmla="val -21826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 eyes for ½ second,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then open them again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5580112" y="4941168"/>
            <a:ext cx="144016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80112" y="5301208"/>
            <a:ext cx="1440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278</Words>
  <Application>Microsoft Office PowerPoint</Application>
  <PresentationFormat>On-screen Show (4:3)</PresentationFormat>
  <Paragraphs>80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Today's Ninja Challenge: Make Better GhostBuster Game</vt:lpstr>
      <vt:lpstr>Today's Big Ideas</vt:lpstr>
      <vt:lpstr>No Game from Last Week? No Problem!</vt:lpstr>
      <vt:lpstr>Steps To Make Your Improved Game</vt:lpstr>
      <vt:lpstr>How Animation Works</vt:lpstr>
      <vt:lpstr>How Animation Works</vt:lpstr>
      <vt:lpstr>Animate Your Ghosts: Costume</vt:lpstr>
      <vt:lpstr>Animate Your Ghosts: Code</vt:lpstr>
      <vt:lpstr>A Music Loop</vt:lpstr>
      <vt:lpstr>Broadcasts:  How Sprites Communicate</vt:lpstr>
      <vt:lpstr>Making PacMan Chomp:  Costumes</vt:lpstr>
      <vt:lpstr>Making PacMan  Chomp: Code</vt:lpstr>
      <vt:lpstr>Change Background Colour  at Each Level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72</cp:revision>
  <dcterms:created xsi:type="dcterms:W3CDTF">2012-02-11T10:58:45Z</dcterms:created>
  <dcterms:modified xsi:type="dcterms:W3CDTF">2014-02-27T12:25:06Z</dcterms:modified>
</cp:coreProperties>
</file>