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75" r:id="rId3"/>
    <p:sldId id="261" r:id="rId4"/>
    <p:sldId id="263" r:id="rId5"/>
    <p:sldId id="262" r:id="rId6"/>
    <p:sldId id="265" r:id="rId7"/>
    <p:sldId id="264" r:id="rId8"/>
    <p:sldId id="271" r:id="rId9"/>
    <p:sldId id="268" r:id="rId10"/>
    <p:sldId id="266" r:id="rId11"/>
    <p:sldId id="267" r:id="rId12"/>
    <p:sldId id="269" r:id="rId13"/>
    <p:sldId id="274" r:id="rId14"/>
    <p:sldId id="278" r:id="rId15"/>
    <p:sldId id="279" r:id="rId16"/>
    <p:sldId id="280" r:id="rId17"/>
    <p:sldId id="281" r:id="rId18"/>
    <p:sldId id="283" r:id="rId19"/>
    <p:sldId id="282" r:id="rId20"/>
    <p:sldId id="273" r:id="rId21"/>
    <p:sldId id="277" r:id="rId22"/>
    <p:sldId id="284" r:id="rId23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9933"/>
    <a:srgbClr val="660066"/>
    <a:srgbClr val="245590"/>
    <a:srgbClr val="CC0000"/>
    <a:srgbClr val="00CC00"/>
    <a:srgbClr val="D60093"/>
    <a:srgbClr val="00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6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6E886F-8244-4B89-A2C0-BD31CCA3D8D4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D5DE00-903E-48E0-949D-2025852F9C56}">
      <dgm:prSet phldrT="[Text]"/>
      <dgm:spPr/>
      <dgm:t>
        <a:bodyPr/>
        <a:lstStyle/>
        <a:p>
          <a:r>
            <a:rPr lang="en-US" dirty="0" smtClean="0"/>
            <a:t>Input, Output &amp; Store Data</a:t>
          </a:r>
          <a:endParaRPr lang="en-US" dirty="0"/>
        </a:p>
      </dgm:t>
    </dgm:pt>
    <dgm:pt modelId="{CD8C7489-F27E-49D1-A50E-051EFBEA570B}" type="parTrans" cxnId="{4A0C7BE6-595D-4BE3-9EBF-A6E5750B5E61}">
      <dgm:prSet/>
      <dgm:spPr/>
      <dgm:t>
        <a:bodyPr/>
        <a:lstStyle/>
        <a:p>
          <a:endParaRPr lang="en-US"/>
        </a:p>
      </dgm:t>
    </dgm:pt>
    <dgm:pt modelId="{8A5B6E77-C697-480D-AB97-EA2CDFBCA74B}" type="sibTrans" cxnId="{4A0C7BE6-595D-4BE3-9EBF-A6E5750B5E61}">
      <dgm:prSet/>
      <dgm:spPr/>
      <dgm:t>
        <a:bodyPr/>
        <a:lstStyle/>
        <a:p>
          <a:endParaRPr lang="en-US"/>
        </a:p>
      </dgm:t>
    </dgm:pt>
    <dgm:pt modelId="{08F223B5-DD1D-4A0F-9813-6E884B21E6D3}">
      <dgm:prSet phldrT="[Text]"/>
      <dgm:spPr/>
      <dgm:t>
        <a:bodyPr/>
        <a:lstStyle/>
        <a:p>
          <a:r>
            <a:rPr lang="en-US" dirty="0" smtClean="0"/>
            <a:t>Operate on Data</a:t>
          </a:r>
          <a:endParaRPr lang="en-US" dirty="0"/>
        </a:p>
      </dgm:t>
    </dgm:pt>
    <dgm:pt modelId="{471BC6AA-9AF2-44E2-BAA9-AD9ABA1CA853}" type="parTrans" cxnId="{64AB62A4-4566-4AF5-A562-5C876C546A18}">
      <dgm:prSet/>
      <dgm:spPr/>
      <dgm:t>
        <a:bodyPr/>
        <a:lstStyle/>
        <a:p>
          <a:endParaRPr lang="en-US"/>
        </a:p>
      </dgm:t>
    </dgm:pt>
    <dgm:pt modelId="{50356454-692D-410E-BFA2-4BBC3C3A2EDE}" type="sibTrans" cxnId="{64AB62A4-4566-4AF5-A562-5C876C546A18}">
      <dgm:prSet/>
      <dgm:spPr/>
      <dgm:t>
        <a:bodyPr/>
        <a:lstStyle/>
        <a:p>
          <a:endParaRPr lang="en-US"/>
        </a:p>
      </dgm:t>
    </dgm:pt>
    <dgm:pt modelId="{A75840BF-9D2C-49AE-BA2F-880473D78B2B}">
      <dgm:prSet phldrT="[Text]"/>
      <dgm:spPr/>
      <dgm:t>
        <a:bodyPr/>
        <a:lstStyle/>
        <a:p>
          <a:r>
            <a:rPr lang="en-US" dirty="0" smtClean="0"/>
            <a:t>E.g. text, numbers</a:t>
          </a:r>
          <a:endParaRPr lang="en-US" dirty="0"/>
        </a:p>
      </dgm:t>
    </dgm:pt>
    <dgm:pt modelId="{FE9FB920-5E9A-4903-AE50-7046A5DA90F0}" type="parTrans" cxnId="{505453F3-AFCE-4141-ABB4-7B389043244E}">
      <dgm:prSet/>
      <dgm:spPr/>
      <dgm:t>
        <a:bodyPr/>
        <a:lstStyle/>
        <a:p>
          <a:endParaRPr lang="en-US"/>
        </a:p>
      </dgm:t>
    </dgm:pt>
    <dgm:pt modelId="{1E81E3DC-0D4E-4F9D-A507-FA067F7EDE9A}" type="sibTrans" cxnId="{505453F3-AFCE-4141-ABB4-7B389043244E}">
      <dgm:prSet/>
      <dgm:spPr/>
      <dgm:t>
        <a:bodyPr/>
        <a:lstStyle/>
        <a:p>
          <a:endParaRPr lang="en-US"/>
        </a:p>
      </dgm:t>
    </dgm:pt>
    <dgm:pt modelId="{9FACA79E-6172-460C-ABC5-A4E1CE83D0CA}">
      <dgm:prSet phldrT="[Text]"/>
      <dgm:spPr/>
      <dgm:t>
        <a:bodyPr/>
        <a:lstStyle/>
        <a:p>
          <a:r>
            <a:rPr lang="en-US" dirty="0" smtClean="0"/>
            <a:t>E.g. add numbers, change text</a:t>
          </a:r>
          <a:endParaRPr lang="en-US" dirty="0"/>
        </a:p>
      </dgm:t>
    </dgm:pt>
    <dgm:pt modelId="{F04C2115-9899-4B0C-8B9F-A4CD0B1A2377}" type="parTrans" cxnId="{966E8A3C-8971-47A6-9F0F-5631B6879B19}">
      <dgm:prSet/>
      <dgm:spPr/>
      <dgm:t>
        <a:bodyPr/>
        <a:lstStyle/>
        <a:p>
          <a:endParaRPr lang="en-US"/>
        </a:p>
      </dgm:t>
    </dgm:pt>
    <dgm:pt modelId="{E4190857-4B88-4DBE-89BF-F783C1FC6B57}" type="sibTrans" cxnId="{966E8A3C-8971-47A6-9F0F-5631B6879B19}">
      <dgm:prSet/>
      <dgm:spPr/>
      <dgm:t>
        <a:bodyPr/>
        <a:lstStyle/>
        <a:p>
          <a:endParaRPr lang="en-US"/>
        </a:p>
      </dgm:t>
    </dgm:pt>
    <dgm:pt modelId="{536925D6-8F61-47E7-9652-B4F275D76B6B}">
      <dgm:prSet phldrT="[Text]"/>
      <dgm:spPr/>
      <dgm:t>
        <a:bodyPr/>
        <a:lstStyle/>
        <a:p>
          <a:r>
            <a:rPr lang="en-US" dirty="0" smtClean="0"/>
            <a:t>Loops</a:t>
          </a:r>
          <a:endParaRPr lang="en-US" dirty="0"/>
        </a:p>
      </dgm:t>
    </dgm:pt>
    <dgm:pt modelId="{4600ACCF-FC74-4DCE-A133-8D683BE4F71D}" type="parTrans" cxnId="{633ACDC6-EE03-4119-826D-40C1ADD0E61F}">
      <dgm:prSet/>
      <dgm:spPr/>
      <dgm:t>
        <a:bodyPr/>
        <a:lstStyle/>
        <a:p>
          <a:endParaRPr lang="en-US"/>
        </a:p>
      </dgm:t>
    </dgm:pt>
    <dgm:pt modelId="{14EC5A2B-7DC3-4EE8-81EB-0FFC093BF0BB}" type="sibTrans" cxnId="{633ACDC6-EE03-4119-826D-40C1ADD0E61F}">
      <dgm:prSet/>
      <dgm:spPr/>
      <dgm:t>
        <a:bodyPr/>
        <a:lstStyle/>
        <a:p>
          <a:endParaRPr lang="en-US"/>
        </a:p>
      </dgm:t>
    </dgm:pt>
    <dgm:pt modelId="{D8B20AE6-7B1D-4AF7-BCC8-B9830AE146F9}">
      <dgm:prSet phldrT="[Text]"/>
      <dgm:spPr/>
      <dgm:t>
        <a:bodyPr/>
        <a:lstStyle/>
        <a:p>
          <a:r>
            <a:rPr lang="en-US" dirty="0" smtClean="0"/>
            <a:t>Repeat commands several times</a:t>
          </a:r>
          <a:endParaRPr lang="en-US" dirty="0"/>
        </a:p>
      </dgm:t>
    </dgm:pt>
    <dgm:pt modelId="{10C58FA4-6025-4E48-8C76-A8D1BEEB5DC9}" type="parTrans" cxnId="{2FA36371-1B33-45F7-B104-1D1709376117}">
      <dgm:prSet/>
      <dgm:spPr/>
      <dgm:t>
        <a:bodyPr/>
        <a:lstStyle/>
        <a:p>
          <a:endParaRPr lang="en-US"/>
        </a:p>
      </dgm:t>
    </dgm:pt>
    <dgm:pt modelId="{C2E956B2-73A3-4775-9541-3D6873E440A6}" type="sibTrans" cxnId="{2FA36371-1B33-45F7-B104-1D1709376117}">
      <dgm:prSet/>
      <dgm:spPr/>
      <dgm:t>
        <a:bodyPr/>
        <a:lstStyle/>
        <a:p>
          <a:endParaRPr lang="en-US"/>
        </a:p>
      </dgm:t>
    </dgm:pt>
    <dgm:pt modelId="{031FE3EF-47C1-42EF-AAE3-FB5F0A413A5B}">
      <dgm:prSet phldrT="[Text]"/>
      <dgm:spPr/>
      <dgm:t>
        <a:bodyPr/>
        <a:lstStyle/>
        <a:p>
          <a:r>
            <a:rPr lang="en-US" dirty="0" smtClean="0"/>
            <a:t>Decisions</a:t>
          </a:r>
          <a:endParaRPr lang="en-US" dirty="0"/>
        </a:p>
      </dgm:t>
    </dgm:pt>
    <dgm:pt modelId="{BF2056F0-AE27-42A5-8117-CEB742820339}" type="parTrans" cxnId="{EA147B33-C97B-4F28-BA3D-135E7C34E849}">
      <dgm:prSet/>
      <dgm:spPr/>
      <dgm:t>
        <a:bodyPr/>
        <a:lstStyle/>
        <a:p>
          <a:endParaRPr lang="en-US"/>
        </a:p>
      </dgm:t>
    </dgm:pt>
    <dgm:pt modelId="{882BCE2E-0E9F-4181-8BE3-CB83D64FB982}" type="sibTrans" cxnId="{EA147B33-C97B-4F28-BA3D-135E7C34E849}">
      <dgm:prSet/>
      <dgm:spPr/>
      <dgm:t>
        <a:bodyPr/>
        <a:lstStyle/>
        <a:p>
          <a:endParaRPr lang="en-US"/>
        </a:p>
      </dgm:t>
    </dgm:pt>
    <dgm:pt modelId="{B30F0DDF-2207-4955-808F-5DFBD8449750}">
      <dgm:prSet phldrT="[Text]"/>
      <dgm:spPr/>
      <dgm:t>
        <a:bodyPr/>
        <a:lstStyle/>
        <a:p>
          <a:r>
            <a:rPr lang="en-US" dirty="0" smtClean="0"/>
            <a:t>Do something IF something else is true</a:t>
          </a:r>
          <a:endParaRPr lang="en-US" dirty="0"/>
        </a:p>
      </dgm:t>
    </dgm:pt>
    <dgm:pt modelId="{BFD37DB6-5461-4E24-8DC4-7918079057A7}" type="parTrans" cxnId="{1D5EE56D-B750-4025-8389-854C0737DF13}">
      <dgm:prSet/>
      <dgm:spPr/>
      <dgm:t>
        <a:bodyPr/>
        <a:lstStyle/>
        <a:p>
          <a:endParaRPr lang="en-US"/>
        </a:p>
      </dgm:t>
    </dgm:pt>
    <dgm:pt modelId="{032891B6-7743-4BE3-AF4B-C6326134162D}" type="sibTrans" cxnId="{1D5EE56D-B750-4025-8389-854C0737DF13}">
      <dgm:prSet/>
      <dgm:spPr/>
      <dgm:t>
        <a:bodyPr/>
        <a:lstStyle/>
        <a:p>
          <a:endParaRPr lang="en-US"/>
        </a:p>
      </dgm:t>
    </dgm:pt>
    <dgm:pt modelId="{457CC6C4-83BD-4065-9009-BAEE2B0E476F}" type="pres">
      <dgm:prSet presAssocID="{236E886F-8244-4B89-A2C0-BD31CCA3D8D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B9ACF6-B8AE-4D8F-BCED-B4DB312AF71F}" type="pres">
      <dgm:prSet presAssocID="{20D5DE00-903E-48E0-949D-2025852F9C56}" presName="parentLin" presStyleCnt="0"/>
      <dgm:spPr/>
    </dgm:pt>
    <dgm:pt modelId="{911A73E4-AE7A-4DB3-B92D-A51799558B71}" type="pres">
      <dgm:prSet presAssocID="{20D5DE00-903E-48E0-949D-2025852F9C56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773F8A0B-FE67-48C3-901F-FCBFEFB9D9A8}" type="pres">
      <dgm:prSet presAssocID="{20D5DE00-903E-48E0-949D-2025852F9C5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9ACB99-51CC-4807-8DD0-AD4D75598588}" type="pres">
      <dgm:prSet presAssocID="{20D5DE00-903E-48E0-949D-2025852F9C56}" presName="negativeSpace" presStyleCnt="0"/>
      <dgm:spPr/>
    </dgm:pt>
    <dgm:pt modelId="{74C6730B-77E3-44B8-9A7A-53CFF853A330}" type="pres">
      <dgm:prSet presAssocID="{20D5DE00-903E-48E0-949D-2025852F9C56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391CEA-32A2-48F0-A747-85E4A4C7F9BC}" type="pres">
      <dgm:prSet presAssocID="{8A5B6E77-C697-480D-AB97-EA2CDFBCA74B}" presName="spaceBetweenRectangles" presStyleCnt="0"/>
      <dgm:spPr/>
    </dgm:pt>
    <dgm:pt modelId="{EE9F2F43-12D1-49D2-8D12-E4BC66A8E901}" type="pres">
      <dgm:prSet presAssocID="{08F223B5-DD1D-4A0F-9813-6E884B21E6D3}" presName="parentLin" presStyleCnt="0"/>
      <dgm:spPr/>
    </dgm:pt>
    <dgm:pt modelId="{23163A64-D8B4-4EB6-A8C6-0D524F9A3DDE}" type="pres">
      <dgm:prSet presAssocID="{08F223B5-DD1D-4A0F-9813-6E884B21E6D3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26A34A27-FBB3-48A7-A379-C1312745D0C8}" type="pres">
      <dgm:prSet presAssocID="{08F223B5-DD1D-4A0F-9813-6E884B21E6D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F0E45-73B1-4410-8C2A-C3262C1D1C9F}" type="pres">
      <dgm:prSet presAssocID="{08F223B5-DD1D-4A0F-9813-6E884B21E6D3}" presName="negativeSpace" presStyleCnt="0"/>
      <dgm:spPr/>
    </dgm:pt>
    <dgm:pt modelId="{42DF4BB8-E7D9-4F9F-9C09-B39505A959E4}" type="pres">
      <dgm:prSet presAssocID="{08F223B5-DD1D-4A0F-9813-6E884B21E6D3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B1454B-7EC9-4EA8-9E09-B2F0DE9A54AE}" type="pres">
      <dgm:prSet presAssocID="{50356454-692D-410E-BFA2-4BBC3C3A2EDE}" presName="spaceBetweenRectangles" presStyleCnt="0"/>
      <dgm:spPr/>
    </dgm:pt>
    <dgm:pt modelId="{38AAA3C7-E324-4EED-9D4F-67AD92C37760}" type="pres">
      <dgm:prSet presAssocID="{536925D6-8F61-47E7-9652-B4F275D76B6B}" presName="parentLin" presStyleCnt="0"/>
      <dgm:spPr/>
    </dgm:pt>
    <dgm:pt modelId="{B8B5DE68-1B0E-489A-9FB6-F4DB2567C070}" type="pres">
      <dgm:prSet presAssocID="{536925D6-8F61-47E7-9652-B4F275D76B6B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2A4428C4-7062-45D0-BC21-C80CCF57BCC2}" type="pres">
      <dgm:prSet presAssocID="{536925D6-8F61-47E7-9652-B4F275D76B6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B4EFA1-68F2-4B22-8647-C73DDD29733A}" type="pres">
      <dgm:prSet presAssocID="{536925D6-8F61-47E7-9652-B4F275D76B6B}" presName="negativeSpace" presStyleCnt="0"/>
      <dgm:spPr/>
    </dgm:pt>
    <dgm:pt modelId="{AD452EA1-EEB5-47A6-A5A0-5D221FBC8F64}" type="pres">
      <dgm:prSet presAssocID="{536925D6-8F61-47E7-9652-B4F275D76B6B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68F7ED-0EB6-4E09-A473-281705D0371D}" type="pres">
      <dgm:prSet presAssocID="{14EC5A2B-7DC3-4EE8-81EB-0FFC093BF0BB}" presName="spaceBetweenRectangles" presStyleCnt="0"/>
      <dgm:spPr/>
    </dgm:pt>
    <dgm:pt modelId="{237F8870-55A4-43A8-A1D5-2888C00EB623}" type="pres">
      <dgm:prSet presAssocID="{031FE3EF-47C1-42EF-AAE3-FB5F0A413A5B}" presName="parentLin" presStyleCnt="0"/>
      <dgm:spPr/>
    </dgm:pt>
    <dgm:pt modelId="{28064A21-ECBF-448D-ADB9-F19B501AC349}" type="pres">
      <dgm:prSet presAssocID="{031FE3EF-47C1-42EF-AAE3-FB5F0A413A5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782D3518-DA73-4DB0-8DC4-FF3AE5A25C41}" type="pres">
      <dgm:prSet presAssocID="{031FE3EF-47C1-42EF-AAE3-FB5F0A413A5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78BAF-8B26-41DD-BC53-B25C3E25E092}" type="pres">
      <dgm:prSet presAssocID="{031FE3EF-47C1-42EF-AAE3-FB5F0A413A5B}" presName="negativeSpace" presStyleCnt="0"/>
      <dgm:spPr/>
    </dgm:pt>
    <dgm:pt modelId="{A7FA0848-963F-494D-B638-9B088F4D9A76}" type="pres">
      <dgm:prSet presAssocID="{031FE3EF-47C1-42EF-AAE3-FB5F0A413A5B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AB62A4-4566-4AF5-A562-5C876C546A18}" srcId="{236E886F-8244-4B89-A2C0-BD31CCA3D8D4}" destId="{08F223B5-DD1D-4A0F-9813-6E884B21E6D3}" srcOrd="1" destOrd="0" parTransId="{471BC6AA-9AF2-44E2-BAA9-AD9ABA1CA853}" sibTransId="{50356454-692D-410E-BFA2-4BBC3C3A2EDE}"/>
    <dgm:cxn modelId="{1D5EE56D-B750-4025-8389-854C0737DF13}" srcId="{031FE3EF-47C1-42EF-AAE3-FB5F0A413A5B}" destId="{B30F0DDF-2207-4955-808F-5DFBD8449750}" srcOrd="0" destOrd="0" parTransId="{BFD37DB6-5461-4E24-8DC4-7918079057A7}" sibTransId="{032891B6-7743-4BE3-AF4B-C6326134162D}"/>
    <dgm:cxn modelId="{C06A8C43-8B9C-49A8-A1B7-A14A70AD81CC}" type="presOf" srcId="{031FE3EF-47C1-42EF-AAE3-FB5F0A413A5B}" destId="{782D3518-DA73-4DB0-8DC4-FF3AE5A25C41}" srcOrd="1" destOrd="0" presId="urn:microsoft.com/office/officeart/2005/8/layout/list1"/>
    <dgm:cxn modelId="{505453F3-AFCE-4141-ABB4-7B389043244E}" srcId="{20D5DE00-903E-48E0-949D-2025852F9C56}" destId="{A75840BF-9D2C-49AE-BA2F-880473D78B2B}" srcOrd="0" destOrd="0" parTransId="{FE9FB920-5E9A-4903-AE50-7046A5DA90F0}" sibTransId="{1E81E3DC-0D4E-4F9D-A507-FA067F7EDE9A}"/>
    <dgm:cxn modelId="{1227CC63-B5F8-4420-90CB-A9355519F6A1}" type="presOf" srcId="{236E886F-8244-4B89-A2C0-BD31CCA3D8D4}" destId="{457CC6C4-83BD-4065-9009-BAEE2B0E476F}" srcOrd="0" destOrd="0" presId="urn:microsoft.com/office/officeart/2005/8/layout/list1"/>
    <dgm:cxn modelId="{EA147B33-C97B-4F28-BA3D-135E7C34E849}" srcId="{236E886F-8244-4B89-A2C0-BD31CCA3D8D4}" destId="{031FE3EF-47C1-42EF-AAE3-FB5F0A413A5B}" srcOrd="3" destOrd="0" parTransId="{BF2056F0-AE27-42A5-8117-CEB742820339}" sibTransId="{882BCE2E-0E9F-4181-8BE3-CB83D64FB982}"/>
    <dgm:cxn modelId="{4F7B3F30-AAA3-48BB-8E84-859E64B0F0D2}" type="presOf" srcId="{031FE3EF-47C1-42EF-AAE3-FB5F0A413A5B}" destId="{28064A21-ECBF-448D-ADB9-F19B501AC349}" srcOrd="0" destOrd="0" presId="urn:microsoft.com/office/officeart/2005/8/layout/list1"/>
    <dgm:cxn modelId="{603ABC6D-2B1C-4815-BC13-073C68C0334A}" type="presOf" srcId="{536925D6-8F61-47E7-9652-B4F275D76B6B}" destId="{B8B5DE68-1B0E-489A-9FB6-F4DB2567C070}" srcOrd="0" destOrd="0" presId="urn:microsoft.com/office/officeart/2005/8/layout/list1"/>
    <dgm:cxn modelId="{C2DFEE4C-F409-4520-A38F-B089C7563CC9}" type="presOf" srcId="{20D5DE00-903E-48E0-949D-2025852F9C56}" destId="{773F8A0B-FE67-48C3-901F-FCBFEFB9D9A8}" srcOrd="1" destOrd="0" presId="urn:microsoft.com/office/officeart/2005/8/layout/list1"/>
    <dgm:cxn modelId="{23C7AAD0-D318-4EFD-B821-F617B073A371}" type="presOf" srcId="{536925D6-8F61-47E7-9652-B4F275D76B6B}" destId="{2A4428C4-7062-45D0-BC21-C80CCF57BCC2}" srcOrd="1" destOrd="0" presId="urn:microsoft.com/office/officeart/2005/8/layout/list1"/>
    <dgm:cxn modelId="{188A3664-0996-43E5-BBAB-21FD60EC400A}" type="presOf" srcId="{08F223B5-DD1D-4A0F-9813-6E884B21E6D3}" destId="{26A34A27-FBB3-48A7-A379-C1312745D0C8}" srcOrd="1" destOrd="0" presId="urn:microsoft.com/office/officeart/2005/8/layout/list1"/>
    <dgm:cxn modelId="{2D52613A-691B-4E86-93BA-86A790F34733}" type="presOf" srcId="{9FACA79E-6172-460C-ABC5-A4E1CE83D0CA}" destId="{42DF4BB8-E7D9-4F9F-9C09-B39505A959E4}" srcOrd="0" destOrd="0" presId="urn:microsoft.com/office/officeart/2005/8/layout/list1"/>
    <dgm:cxn modelId="{F36AA955-4752-4E7A-B4C7-C6C2A5FF7D7E}" type="presOf" srcId="{08F223B5-DD1D-4A0F-9813-6E884B21E6D3}" destId="{23163A64-D8B4-4EB6-A8C6-0D524F9A3DDE}" srcOrd="0" destOrd="0" presId="urn:microsoft.com/office/officeart/2005/8/layout/list1"/>
    <dgm:cxn modelId="{BF4B677F-BD85-4DC4-8AD8-8504A8543867}" type="presOf" srcId="{20D5DE00-903E-48E0-949D-2025852F9C56}" destId="{911A73E4-AE7A-4DB3-B92D-A51799558B71}" srcOrd="0" destOrd="0" presId="urn:microsoft.com/office/officeart/2005/8/layout/list1"/>
    <dgm:cxn modelId="{344CE03C-E147-41EB-B70E-807D82C236D9}" type="presOf" srcId="{B30F0DDF-2207-4955-808F-5DFBD8449750}" destId="{A7FA0848-963F-494D-B638-9B088F4D9A76}" srcOrd="0" destOrd="0" presId="urn:microsoft.com/office/officeart/2005/8/layout/list1"/>
    <dgm:cxn modelId="{4A0C7BE6-595D-4BE3-9EBF-A6E5750B5E61}" srcId="{236E886F-8244-4B89-A2C0-BD31CCA3D8D4}" destId="{20D5DE00-903E-48E0-949D-2025852F9C56}" srcOrd="0" destOrd="0" parTransId="{CD8C7489-F27E-49D1-A50E-051EFBEA570B}" sibTransId="{8A5B6E77-C697-480D-AB97-EA2CDFBCA74B}"/>
    <dgm:cxn modelId="{2FA36371-1B33-45F7-B104-1D1709376117}" srcId="{536925D6-8F61-47E7-9652-B4F275D76B6B}" destId="{D8B20AE6-7B1D-4AF7-BCC8-B9830AE146F9}" srcOrd="0" destOrd="0" parTransId="{10C58FA4-6025-4E48-8C76-A8D1BEEB5DC9}" sibTransId="{C2E956B2-73A3-4775-9541-3D6873E440A6}"/>
    <dgm:cxn modelId="{23B85BAF-EBB3-40D0-A08E-B0CF38DD28F9}" type="presOf" srcId="{A75840BF-9D2C-49AE-BA2F-880473D78B2B}" destId="{74C6730B-77E3-44B8-9A7A-53CFF853A330}" srcOrd="0" destOrd="0" presId="urn:microsoft.com/office/officeart/2005/8/layout/list1"/>
    <dgm:cxn modelId="{7F8832B6-1973-4AC0-90F5-A132B6A5EFE0}" type="presOf" srcId="{D8B20AE6-7B1D-4AF7-BCC8-B9830AE146F9}" destId="{AD452EA1-EEB5-47A6-A5A0-5D221FBC8F64}" srcOrd="0" destOrd="0" presId="urn:microsoft.com/office/officeart/2005/8/layout/list1"/>
    <dgm:cxn modelId="{633ACDC6-EE03-4119-826D-40C1ADD0E61F}" srcId="{236E886F-8244-4B89-A2C0-BD31CCA3D8D4}" destId="{536925D6-8F61-47E7-9652-B4F275D76B6B}" srcOrd="2" destOrd="0" parTransId="{4600ACCF-FC74-4DCE-A133-8D683BE4F71D}" sibTransId="{14EC5A2B-7DC3-4EE8-81EB-0FFC093BF0BB}"/>
    <dgm:cxn modelId="{966E8A3C-8971-47A6-9F0F-5631B6879B19}" srcId="{08F223B5-DD1D-4A0F-9813-6E884B21E6D3}" destId="{9FACA79E-6172-460C-ABC5-A4E1CE83D0CA}" srcOrd="0" destOrd="0" parTransId="{F04C2115-9899-4B0C-8B9F-A4CD0B1A2377}" sibTransId="{E4190857-4B88-4DBE-89BF-F783C1FC6B57}"/>
    <dgm:cxn modelId="{D9758973-43FC-4802-90CD-9D268FE7CE32}" type="presParOf" srcId="{457CC6C4-83BD-4065-9009-BAEE2B0E476F}" destId="{75B9ACF6-B8AE-4D8F-BCED-B4DB312AF71F}" srcOrd="0" destOrd="0" presId="urn:microsoft.com/office/officeart/2005/8/layout/list1"/>
    <dgm:cxn modelId="{E9C8F70F-A005-4EFA-BBC9-6022FBEB37C4}" type="presParOf" srcId="{75B9ACF6-B8AE-4D8F-BCED-B4DB312AF71F}" destId="{911A73E4-AE7A-4DB3-B92D-A51799558B71}" srcOrd="0" destOrd="0" presId="urn:microsoft.com/office/officeart/2005/8/layout/list1"/>
    <dgm:cxn modelId="{B7B4F0FC-C283-489F-834E-9ACDF87B8F0E}" type="presParOf" srcId="{75B9ACF6-B8AE-4D8F-BCED-B4DB312AF71F}" destId="{773F8A0B-FE67-48C3-901F-FCBFEFB9D9A8}" srcOrd="1" destOrd="0" presId="urn:microsoft.com/office/officeart/2005/8/layout/list1"/>
    <dgm:cxn modelId="{97D088B9-CB01-4646-B7C3-698BCC876CE3}" type="presParOf" srcId="{457CC6C4-83BD-4065-9009-BAEE2B0E476F}" destId="{089ACB99-51CC-4807-8DD0-AD4D75598588}" srcOrd="1" destOrd="0" presId="urn:microsoft.com/office/officeart/2005/8/layout/list1"/>
    <dgm:cxn modelId="{1849780A-CA35-4631-841C-F6A9386BC34C}" type="presParOf" srcId="{457CC6C4-83BD-4065-9009-BAEE2B0E476F}" destId="{74C6730B-77E3-44B8-9A7A-53CFF853A330}" srcOrd="2" destOrd="0" presId="urn:microsoft.com/office/officeart/2005/8/layout/list1"/>
    <dgm:cxn modelId="{F05ADEC5-EF0E-4FCA-96EE-4E1EDE516AE0}" type="presParOf" srcId="{457CC6C4-83BD-4065-9009-BAEE2B0E476F}" destId="{A1391CEA-32A2-48F0-A747-85E4A4C7F9BC}" srcOrd="3" destOrd="0" presId="urn:microsoft.com/office/officeart/2005/8/layout/list1"/>
    <dgm:cxn modelId="{F75FC17B-3BBB-40B7-910A-37FD69DBE168}" type="presParOf" srcId="{457CC6C4-83BD-4065-9009-BAEE2B0E476F}" destId="{EE9F2F43-12D1-49D2-8D12-E4BC66A8E901}" srcOrd="4" destOrd="0" presId="urn:microsoft.com/office/officeart/2005/8/layout/list1"/>
    <dgm:cxn modelId="{21597D34-1D17-461C-9308-5F7C01431868}" type="presParOf" srcId="{EE9F2F43-12D1-49D2-8D12-E4BC66A8E901}" destId="{23163A64-D8B4-4EB6-A8C6-0D524F9A3DDE}" srcOrd="0" destOrd="0" presId="urn:microsoft.com/office/officeart/2005/8/layout/list1"/>
    <dgm:cxn modelId="{02763AF6-4FBD-4F4E-8FD4-67D0CD9B41B9}" type="presParOf" srcId="{EE9F2F43-12D1-49D2-8D12-E4BC66A8E901}" destId="{26A34A27-FBB3-48A7-A379-C1312745D0C8}" srcOrd="1" destOrd="0" presId="urn:microsoft.com/office/officeart/2005/8/layout/list1"/>
    <dgm:cxn modelId="{2CD4C71D-909F-4770-B09C-24547B2DC7DD}" type="presParOf" srcId="{457CC6C4-83BD-4065-9009-BAEE2B0E476F}" destId="{442F0E45-73B1-4410-8C2A-C3262C1D1C9F}" srcOrd="5" destOrd="0" presId="urn:microsoft.com/office/officeart/2005/8/layout/list1"/>
    <dgm:cxn modelId="{F3F97785-D3A1-4ACC-828A-DEE572979285}" type="presParOf" srcId="{457CC6C4-83BD-4065-9009-BAEE2B0E476F}" destId="{42DF4BB8-E7D9-4F9F-9C09-B39505A959E4}" srcOrd="6" destOrd="0" presId="urn:microsoft.com/office/officeart/2005/8/layout/list1"/>
    <dgm:cxn modelId="{AB0650BA-E83C-435C-93FD-33A93BD1C64B}" type="presParOf" srcId="{457CC6C4-83BD-4065-9009-BAEE2B0E476F}" destId="{60B1454B-7EC9-4EA8-9E09-B2F0DE9A54AE}" srcOrd="7" destOrd="0" presId="urn:microsoft.com/office/officeart/2005/8/layout/list1"/>
    <dgm:cxn modelId="{513A0BBC-E0E9-40A9-B09A-0DBBBE646539}" type="presParOf" srcId="{457CC6C4-83BD-4065-9009-BAEE2B0E476F}" destId="{38AAA3C7-E324-4EED-9D4F-67AD92C37760}" srcOrd="8" destOrd="0" presId="urn:microsoft.com/office/officeart/2005/8/layout/list1"/>
    <dgm:cxn modelId="{69DEB871-3BAA-4A9B-946A-902C75C56457}" type="presParOf" srcId="{38AAA3C7-E324-4EED-9D4F-67AD92C37760}" destId="{B8B5DE68-1B0E-489A-9FB6-F4DB2567C070}" srcOrd="0" destOrd="0" presId="urn:microsoft.com/office/officeart/2005/8/layout/list1"/>
    <dgm:cxn modelId="{7CAA529C-2998-4DCF-90C9-1285B0155F4B}" type="presParOf" srcId="{38AAA3C7-E324-4EED-9D4F-67AD92C37760}" destId="{2A4428C4-7062-45D0-BC21-C80CCF57BCC2}" srcOrd="1" destOrd="0" presId="urn:microsoft.com/office/officeart/2005/8/layout/list1"/>
    <dgm:cxn modelId="{9DF52305-55CB-43D5-94A3-8010E21B9C2D}" type="presParOf" srcId="{457CC6C4-83BD-4065-9009-BAEE2B0E476F}" destId="{C1B4EFA1-68F2-4B22-8647-C73DDD29733A}" srcOrd="9" destOrd="0" presId="urn:microsoft.com/office/officeart/2005/8/layout/list1"/>
    <dgm:cxn modelId="{11A05CF8-DBA4-47C6-9FF5-193E7D0DEEF1}" type="presParOf" srcId="{457CC6C4-83BD-4065-9009-BAEE2B0E476F}" destId="{AD452EA1-EEB5-47A6-A5A0-5D221FBC8F64}" srcOrd="10" destOrd="0" presId="urn:microsoft.com/office/officeart/2005/8/layout/list1"/>
    <dgm:cxn modelId="{20947366-69F3-458F-8296-59082C938385}" type="presParOf" srcId="{457CC6C4-83BD-4065-9009-BAEE2B0E476F}" destId="{CA68F7ED-0EB6-4E09-A473-281705D0371D}" srcOrd="11" destOrd="0" presId="urn:microsoft.com/office/officeart/2005/8/layout/list1"/>
    <dgm:cxn modelId="{F8EA95DF-453D-4261-A7EB-0F22188D8702}" type="presParOf" srcId="{457CC6C4-83BD-4065-9009-BAEE2B0E476F}" destId="{237F8870-55A4-43A8-A1D5-2888C00EB623}" srcOrd="12" destOrd="0" presId="urn:microsoft.com/office/officeart/2005/8/layout/list1"/>
    <dgm:cxn modelId="{62F31AE8-CC42-4641-84E3-5F2FDF1CA652}" type="presParOf" srcId="{237F8870-55A4-43A8-A1D5-2888C00EB623}" destId="{28064A21-ECBF-448D-ADB9-F19B501AC349}" srcOrd="0" destOrd="0" presId="urn:microsoft.com/office/officeart/2005/8/layout/list1"/>
    <dgm:cxn modelId="{16C59984-08E4-4907-82C0-8CB6B2CEBD95}" type="presParOf" srcId="{237F8870-55A4-43A8-A1D5-2888C00EB623}" destId="{782D3518-DA73-4DB0-8DC4-FF3AE5A25C41}" srcOrd="1" destOrd="0" presId="urn:microsoft.com/office/officeart/2005/8/layout/list1"/>
    <dgm:cxn modelId="{F1486715-8118-4976-9882-1191FCDA731C}" type="presParOf" srcId="{457CC6C4-83BD-4065-9009-BAEE2B0E476F}" destId="{B9278BAF-8B26-41DD-BC53-B25C3E25E092}" srcOrd="13" destOrd="0" presId="urn:microsoft.com/office/officeart/2005/8/layout/list1"/>
    <dgm:cxn modelId="{90AC0B33-5A67-47CD-9525-54986083A631}" type="presParOf" srcId="{457CC6C4-83BD-4065-9009-BAEE2B0E476F}" destId="{A7FA0848-963F-494D-B638-9B088F4D9A7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375662-D823-413B-865C-572499617D10}" type="doc">
      <dgm:prSet loTypeId="urn:microsoft.com/office/officeart/2005/8/layout/default#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7E8ABA9-5CCE-40F4-A3DD-E1DFBAB9015F}">
      <dgm:prSet phldrT="[Text]"/>
      <dgm:spPr/>
      <dgm:t>
        <a:bodyPr/>
        <a:lstStyle/>
        <a:p>
          <a:r>
            <a:rPr lang="en-IE" dirty="0" smtClean="0"/>
            <a:t>Animations</a:t>
          </a:r>
          <a:endParaRPr lang="en-US" dirty="0"/>
        </a:p>
      </dgm:t>
    </dgm:pt>
    <dgm:pt modelId="{A4DC0409-99A3-4111-AA0C-29F6B336BEDB}" type="parTrans" cxnId="{982C4447-0D77-4156-933F-8580EC1D8A0C}">
      <dgm:prSet/>
      <dgm:spPr/>
      <dgm:t>
        <a:bodyPr/>
        <a:lstStyle/>
        <a:p>
          <a:endParaRPr lang="en-US"/>
        </a:p>
      </dgm:t>
    </dgm:pt>
    <dgm:pt modelId="{2B711457-7E58-4FB9-A8CB-03860226B03D}" type="sibTrans" cxnId="{982C4447-0D77-4156-933F-8580EC1D8A0C}">
      <dgm:prSet/>
      <dgm:spPr/>
      <dgm:t>
        <a:bodyPr/>
        <a:lstStyle/>
        <a:p>
          <a:endParaRPr lang="en-US"/>
        </a:p>
      </dgm:t>
    </dgm:pt>
    <dgm:pt modelId="{F4182B6F-98E0-41F3-8883-05E8D9B10DCB}">
      <dgm:prSet phldrT="[Text]"/>
      <dgm:spPr/>
      <dgm:t>
        <a:bodyPr/>
        <a:lstStyle/>
        <a:p>
          <a:r>
            <a:rPr lang="en-IE" dirty="0" smtClean="0"/>
            <a:t>Quizzes</a:t>
          </a:r>
          <a:endParaRPr lang="en-US" dirty="0"/>
        </a:p>
      </dgm:t>
    </dgm:pt>
    <dgm:pt modelId="{23A0485E-92E7-44A1-B1BB-2A11FAB055B2}" type="parTrans" cxnId="{FB5550F0-4E90-49E7-AD27-1044D6004641}">
      <dgm:prSet/>
      <dgm:spPr/>
      <dgm:t>
        <a:bodyPr/>
        <a:lstStyle/>
        <a:p>
          <a:endParaRPr lang="en-US"/>
        </a:p>
      </dgm:t>
    </dgm:pt>
    <dgm:pt modelId="{71E384E6-B1E4-4C8A-B337-543F8B335498}" type="sibTrans" cxnId="{FB5550F0-4E90-49E7-AD27-1044D6004641}">
      <dgm:prSet/>
      <dgm:spPr/>
      <dgm:t>
        <a:bodyPr/>
        <a:lstStyle/>
        <a:p>
          <a:endParaRPr lang="en-US"/>
        </a:p>
      </dgm:t>
    </dgm:pt>
    <dgm:pt modelId="{33492452-24AB-46FC-80BB-3577DDD3393F}">
      <dgm:prSet phldrT="[Text]"/>
      <dgm:spPr/>
      <dgm:t>
        <a:bodyPr/>
        <a:lstStyle/>
        <a:p>
          <a:r>
            <a:rPr lang="en-IE" dirty="0" smtClean="0"/>
            <a:t>Arcade Games</a:t>
          </a:r>
          <a:endParaRPr lang="en-US" dirty="0"/>
        </a:p>
      </dgm:t>
    </dgm:pt>
    <dgm:pt modelId="{5394ECF6-3931-431E-A6B0-3BB32E3FA29C}" type="parTrans" cxnId="{104200FD-3D93-4061-A3CF-4178ABF58FFD}">
      <dgm:prSet/>
      <dgm:spPr/>
      <dgm:t>
        <a:bodyPr/>
        <a:lstStyle/>
        <a:p>
          <a:endParaRPr lang="en-US"/>
        </a:p>
      </dgm:t>
    </dgm:pt>
    <dgm:pt modelId="{81058B02-A5FF-4243-AC1D-53088132D6DB}" type="sibTrans" cxnId="{104200FD-3D93-4061-A3CF-4178ABF58FFD}">
      <dgm:prSet/>
      <dgm:spPr/>
      <dgm:t>
        <a:bodyPr/>
        <a:lstStyle/>
        <a:p>
          <a:endParaRPr lang="en-US"/>
        </a:p>
      </dgm:t>
    </dgm:pt>
    <dgm:pt modelId="{B1CC41F7-2894-465B-A7B5-109251D6C726}">
      <dgm:prSet phldrT="[Text]"/>
      <dgm:spPr/>
      <dgm:t>
        <a:bodyPr/>
        <a:lstStyle/>
        <a:p>
          <a:r>
            <a:rPr lang="en-IE" dirty="0" smtClean="0"/>
            <a:t>Web Games</a:t>
          </a:r>
          <a:endParaRPr lang="en-US" dirty="0"/>
        </a:p>
      </dgm:t>
    </dgm:pt>
    <dgm:pt modelId="{6E214B47-8E9F-406C-88FB-3362F02611DA}" type="parTrans" cxnId="{BDAF3A95-BF9D-48F0-A0C6-824AAAD95184}">
      <dgm:prSet/>
      <dgm:spPr/>
      <dgm:t>
        <a:bodyPr/>
        <a:lstStyle/>
        <a:p>
          <a:endParaRPr lang="en-US"/>
        </a:p>
      </dgm:t>
    </dgm:pt>
    <dgm:pt modelId="{92A52256-BE57-4A9B-AA1E-6531ABFA4B0B}" type="sibTrans" cxnId="{BDAF3A95-BF9D-48F0-A0C6-824AAAD95184}">
      <dgm:prSet/>
      <dgm:spPr/>
      <dgm:t>
        <a:bodyPr/>
        <a:lstStyle/>
        <a:p>
          <a:endParaRPr lang="en-US"/>
        </a:p>
      </dgm:t>
    </dgm:pt>
    <dgm:pt modelId="{339448D8-E93E-4847-80D3-76538CB37C4C}">
      <dgm:prSet phldrT="[Text]"/>
      <dgm:spPr/>
      <dgm:t>
        <a:bodyPr/>
        <a:lstStyle/>
        <a:p>
          <a:r>
            <a:rPr lang="en-IE" dirty="0" smtClean="0"/>
            <a:t>It's Up To You!</a:t>
          </a:r>
          <a:endParaRPr lang="en-US" dirty="0"/>
        </a:p>
      </dgm:t>
    </dgm:pt>
    <dgm:pt modelId="{1BF6C184-750C-4328-AAB0-9A19C415DB68}" type="parTrans" cxnId="{B54B239D-8641-496D-A5FC-FAB862D5B2ED}">
      <dgm:prSet/>
      <dgm:spPr/>
      <dgm:t>
        <a:bodyPr/>
        <a:lstStyle/>
        <a:p>
          <a:endParaRPr lang="en-US"/>
        </a:p>
      </dgm:t>
    </dgm:pt>
    <dgm:pt modelId="{03D0F557-9384-4AA8-93A3-290783B4BFE7}" type="sibTrans" cxnId="{B54B239D-8641-496D-A5FC-FAB862D5B2ED}">
      <dgm:prSet/>
      <dgm:spPr/>
      <dgm:t>
        <a:bodyPr/>
        <a:lstStyle/>
        <a:p>
          <a:endParaRPr lang="en-US"/>
        </a:p>
      </dgm:t>
    </dgm:pt>
    <dgm:pt modelId="{E6A035A6-236F-47C8-A8F7-3A018540C49D}" type="pres">
      <dgm:prSet presAssocID="{BC375662-D823-413B-865C-572499617D1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CB5117-FB30-4DCF-AC48-01D89F04256F}" type="pres">
      <dgm:prSet presAssocID="{A7E8ABA9-5CCE-40F4-A3DD-E1DFBAB9015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459871-7155-4221-BBB4-FD571D520295}" type="pres">
      <dgm:prSet presAssocID="{2B711457-7E58-4FB9-A8CB-03860226B03D}" presName="sibTrans" presStyleCnt="0"/>
      <dgm:spPr/>
    </dgm:pt>
    <dgm:pt modelId="{80754D9D-F7A4-48BA-80D7-1660A45DB9CE}" type="pres">
      <dgm:prSet presAssocID="{F4182B6F-98E0-41F3-8883-05E8D9B10DC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3D75E-3FAC-4D83-9884-9BF60962852B}" type="pres">
      <dgm:prSet presAssocID="{71E384E6-B1E4-4C8A-B337-543F8B335498}" presName="sibTrans" presStyleCnt="0"/>
      <dgm:spPr/>
    </dgm:pt>
    <dgm:pt modelId="{04E3B549-D95E-46AB-BFF6-A136106C4148}" type="pres">
      <dgm:prSet presAssocID="{33492452-24AB-46FC-80BB-3577DDD3393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6CFA75-69C1-4F4D-A33F-2A02C36032D6}" type="pres">
      <dgm:prSet presAssocID="{81058B02-A5FF-4243-AC1D-53088132D6DB}" presName="sibTrans" presStyleCnt="0"/>
      <dgm:spPr/>
    </dgm:pt>
    <dgm:pt modelId="{9A5F144B-4FCD-43CB-B526-6EC4D1586943}" type="pres">
      <dgm:prSet presAssocID="{B1CC41F7-2894-465B-A7B5-109251D6C72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32F215-0D51-41AF-9E81-61F8A23F484D}" type="pres">
      <dgm:prSet presAssocID="{92A52256-BE57-4A9B-AA1E-6531ABFA4B0B}" presName="sibTrans" presStyleCnt="0"/>
      <dgm:spPr/>
    </dgm:pt>
    <dgm:pt modelId="{67AA3FB1-6BDC-40B8-82EB-F250C5B4FA70}" type="pres">
      <dgm:prSet presAssocID="{339448D8-E93E-4847-80D3-76538CB37C4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8D7416-AC2B-4DCC-BD71-27712EF1A6BA}" type="presOf" srcId="{A7E8ABA9-5CCE-40F4-A3DD-E1DFBAB9015F}" destId="{02CB5117-FB30-4DCF-AC48-01D89F04256F}" srcOrd="0" destOrd="0" presId="urn:microsoft.com/office/officeart/2005/8/layout/default#1"/>
    <dgm:cxn modelId="{B54B239D-8641-496D-A5FC-FAB862D5B2ED}" srcId="{BC375662-D823-413B-865C-572499617D10}" destId="{339448D8-E93E-4847-80D3-76538CB37C4C}" srcOrd="4" destOrd="0" parTransId="{1BF6C184-750C-4328-AAB0-9A19C415DB68}" sibTransId="{03D0F557-9384-4AA8-93A3-290783B4BFE7}"/>
    <dgm:cxn modelId="{F52E625B-2A1C-49B8-96C5-0E5D6933CE0D}" type="presOf" srcId="{339448D8-E93E-4847-80D3-76538CB37C4C}" destId="{67AA3FB1-6BDC-40B8-82EB-F250C5B4FA70}" srcOrd="0" destOrd="0" presId="urn:microsoft.com/office/officeart/2005/8/layout/default#1"/>
    <dgm:cxn modelId="{BDAF3A95-BF9D-48F0-A0C6-824AAAD95184}" srcId="{BC375662-D823-413B-865C-572499617D10}" destId="{B1CC41F7-2894-465B-A7B5-109251D6C726}" srcOrd="3" destOrd="0" parTransId="{6E214B47-8E9F-406C-88FB-3362F02611DA}" sibTransId="{92A52256-BE57-4A9B-AA1E-6531ABFA4B0B}"/>
    <dgm:cxn modelId="{7666FEFA-0FBE-4445-BA1F-59ABDCB01DEC}" type="presOf" srcId="{B1CC41F7-2894-465B-A7B5-109251D6C726}" destId="{9A5F144B-4FCD-43CB-B526-6EC4D1586943}" srcOrd="0" destOrd="0" presId="urn:microsoft.com/office/officeart/2005/8/layout/default#1"/>
    <dgm:cxn modelId="{873CE793-53C4-46D4-BE62-24B92CC74DEF}" type="presOf" srcId="{BC375662-D823-413B-865C-572499617D10}" destId="{E6A035A6-236F-47C8-A8F7-3A018540C49D}" srcOrd="0" destOrd="0" presId="urn:microsoft.com/office/officeart/2005/8/layout/default#1"/>
    <dgm:cxn modelId="{DC7CCC5F-839B-48F7-B1FD-65338F81B9CC}" type="presOf" srcId="{F4182B6F-98E0-41F3-8883-05E8D9B10DCB}" destId="{80754D9D-F7A4-48BA-80D7-1660A45DB9CE}" srcOrd="0" destOrd="0" presId="urn:microsoft.com/office/officeart/2005/8/layout/default#1"/>
    <dgm:cxn modelId="{54937E2E-83A6-49F8-8C08-E3C629D96545}" type="presOf" srcId="{33492452-24AB-46FC-80BB-3577DDD3393F}" destId="{04E3B549-D95E-46AB-BFF6-A136106C4148}" srcOrd="0" destOrd="0" presId="urn:microsoft.com/office/officeart/2005/8/layout/default#1"/>
    <dgm:cxn modelId="{982C4447-0D77-4156-933F-8580EC1D8A0C}" srcId="{BC375662-D823-413B-865C-572499617D10}" destId="{A7E8ABA9-5CCE-40F4-A3DD-E1DFBAB9015F}" srcOrd="0" destOrd="0" parTransId="{A4DC0409-99A3-4111-AA0C-29F6B336BEDB}" sibTransId="{2B711457-7E58-4FB9-A8CB-03860226B03D}"/>
    <dgm:cxn modelId="{104200FD-3D93-4061-A3CF-4178ABF58FFD}" srcId="{BC375662-D823-413B-865C-572499617D10}" destId="{33492452-24AB-46FC-80BB-3577DDD3393F}" srcOrd="2" destOrd="0" parTransId="{5394ECF6-3931-431E-A6B0-3BB32E3FA29C}" sibTransId="{81058B02-A5FF-4243-AC1D-53088132D6DB}"/>
    <dgm:cxn modelId="{FB5550F0-4E90-49E7-AD27-1044D6004641}" srcId="{BC375662-D823-413B-865C-572499617D10}" destId="{F4182B6F-98E0-41F3-8883-05E8D9B10DCB}" srcOrd="1" destOrd="0" parTransId="{23A0485E-92E7-44A1-B1BB-2A11FAB055B2}" sibTransId="{71E384E6-B1E4-4C8A-B337-543F8B335498}"/>
    <dgm:cxn modelId="{D5734D31-F1DE-4241-BD39-440559742CA3}" type="presParOf" srcId="{E6A035A6-236F-47C8-A8F7-3A018540C49D}" destId="{02CB5117-FB30-4DCF-AC48-01D89F04256F}" srcOrd="0" destOrd="0" presId="urn:microsoft.com/office/officeart/2005/8/layout/default#1"/>
    <dgm:cxn modelId="{3DC89E84-0CF3-4822-AED1-67D9EB3B18F3}" type="presParOf" srcId="{E6A035A6-236F-47C8-A8F7-3A018540C49D}" destId="{35459871-7155-4221-BBB4-FD571D520295}" srcOrd="1" destOrd="0" presId="urn:microsoft.com/office/officeart/2005/8/layout/default#1"/>
    <dgm:cxn modelId="{950CC850-1866-459E-BF3C-BCA8C93DE460}" type="presParOf" srcId="{E6A035A6-236F-47C8-A8F7-3A018540C49D}" destId="{80754D9D-F7A4-48BA-80D7-1660A45DB9CE}" srcOrd="2" destOrd="0" presId="urn:microsoft.com/office/officeart/2005/8/layout/default#1"/>
    <dgm:cxn modelId="{B0506E70-CCE1-420B-80DE-49252E2FFDA0}" type="presParOf" srcId="{E6A035A6-236F-47C8-A8F7-3A018540C49D}" destId="{14E3D75E-3FAC-4D83-9884-9BF60962852B}" srcOrd="3" destOrd="0" presId="urn:microsoft.com/office/officeart/2005/8/layout/default#1"/>
    <dgm:cxn modelId="{E5A35E5F-5075-4F2A-81F0-03329F332EF9}" type="presParOf" srcId="{E6A035A6-236F-47C8-A8F7-3A018540C49D}" destId="{04E3B549-D95E-46AB-BFF6-A136106C4148}" srcOrd="4" destOrd="0" presId="urn:microsoft.com/office/officeart/2005/8/layout/default#1"/>
    <dgm:cxn modelId="{FEB92675-9CB2-47FE-8A3F-00AD35004B7D}" type="presParOf" srcId="{E6A035A6-236F-47C8-A8F7-3A018540C49D}" destId="{EC6CFA75-69C1-4F4D-A33F-2A02C36032D6}" srcOrd="5" destOrd="0" presId="urn:microsoft.com/office/officeart/2005/8/layout/default#1"/>
    <dgm:cxn modelId="{CC98B052-0ECC-49BD-AD53-A4FB56BC29FE}" type="presParOf" srcId="{E6A035A6-236F-47C8-A8F7-3A018540C49D}" destId="{9A5F144B-4FCD-43CB-B526-6EC4D1586943}" srcOrd="6" destOrd="0" presId="urn:microsoft.com/office/officeart/2005/8/layout/default#1"/>
    <dgm:cxn modelId="{287E585E-2C13-461C-A435-07C87AF85307}" type="presParOf" srcId="{E6A035A6-236F-47C8-A8F7-3A018540C49D}" destId="{7632F215-0D51-41AF-9E81-61F8A23F484D}" srcOrd="7" destOrd="0" presId="urn:microsoft.com/office/officeart/2005/8/layout/default#1"/>
    <dgm:cxn modelId="{F107C264-4BB7-4C68-8C5F-4FAEF1A9D087}" type="presParOf" srcId="{E6A035A6-236F-47C8-A8F7-3A018540C49D}" destId="{67AA3FB1-6BDC-40B8-82EB-F250C5B4FA70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6E886F-8244-4B89-A2C0-BD31CCA3D8D4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D5DE00-903E-48E0-949D-2025852F9C56}">
      <dgm:prSet phldrT="[Text]"/>
      <dgm:spPr/>
      <dgm:t>
        <a:bodyPr/>
        <a:lstStyle/>
        <a:p>
          <a:r>
            <a:rPr lang="en-US" dirty="0" smtClean="0"/>
            <a:t>Plan the Design</a:t>
          </a:r>
          <a:endParaRPr lang="en-US" dirty="0"/>
        </a:p>
      </dgm:t>
    </dgm:pt>
    <dgm:pt modelId="{CD8C7489-F27E-49D1-A50E-051EFBEA570B}" type="parTrans" cxnId="{4A0C7BE6-595D-4BE3-9EBF-A6E5750B5E61}">
      <dgm:prSet/>
      <dgm:spPr/>
      <dgm:t>
        <a:bodyPr/>
        <a:lstStyle/>
        <a:p>
          <a:endParaRPr lang="en-US"/>
        </a:p>
      </dgm:t>
    </dgm:pt>
    <dgm:pt modelId="{8A5B6E77-C697-480D-AB97-EA2CDFBCA74B}" type="sibTrans" cxnId="{4A0C7BE6-595D-4BE3-9EBF-A6E5750B5E61}">
      <dgm:prSet/>
      <dgm:spPr/>
      <dgm:t>
        <a:bodyPr/>
        <a:lstStyle/>
        <a:p>
          <a:endParaRPr lang="en-US"/>
        </a:p>
      </dgm:t>
    </dgm:pt>
    <dgm:pt modelId="{08F223B5-DD1D-4A0F-9813-6E884B21E6D3}">
      <dgm:prSet phldrT="[Text]"/>
      <dgm:spPr/>
      <dgm:t>
        <a:bodyPr/>
        <a:lstStyle/>
        <a:p>
          <a:r>
            <a:rPr lang="en-US" dirty="0" smtClean="0"/>
            <a:t>Create First Character</a:t>
          </a:r>
          <a:endParaRPr lang="en-US" dirty="0"/>
        </a:p>
      </dgm:t>
    </dgm:pt>
    <dgm:pt modelId="{471BC6AA-9AF2-44E2-BAA9-AD9ABA1CA853}" type="parTrans" cxnId="{64AB62A4-4566-4AF5-A562-5C876C546A18}">
      <dgm:prSet/>
      <dgm:spPr/>
      <dgm:t>
        <a:bodyPr/>
        <a:lstStyle/>
        <a:p>
          <a:endParaRPr lang="en-US"/>
        </a:p>
      </dgm:t>
    </dgm:pt>
    <dgm:pt modelId="{50356454-692D-410E-BFA2-4BBC3C3A2EDE}" type="sibTrans" cxnId="{64AB62A4-4566-4AF5-A562-5C876C546A18}">
      <dgm:prSet/>
      <dgm:spPr/>
      <dgm:t>
        <a:bodyPr/>
        <a:lstStyle/>
        <a:p>
          <a:endParaRPr lang="en-US"/>
        </a:p>
      </dgm:t>
    </dgm:pt>
    <dgm:pt modelId="{A75840BF-9D2C-49AE-BA2F-880473D78B2B}">
      <dgm:prSet phldrT="[Text]"/>
      <dgm:spPr/>
      <dgm:t>
        <a:bodyPr/>
        <a:lstStyle/>
        <a:p>
          <a:r>
            <a:rPr lang="en-US" dirty="0" smtClean="0"/>
            <a:t>Think first!</a:t>
          </a:r>
          <a:endParaRPr lang="en-US" dirty="0"/>
        </a:p>
      </dgm:t>
    </dgm:pt>
    <dgm:pt modelId="{FE9FB920-5E9A-4903-AE50-7046A5DA90F0}" type="parTrans" cxnId="{505453F3-AFCE-4141-ABB4-7B389043244E}">
      <dgm:prSet/>
      <dgm:spPr/>
      <dgm:t>
        <a:bodyPr/>
        <a:lstStyle/>
        <a:p>
          <a:endParaRPr lang="en-US"/>
        </a:p>
      </dgm:t>
    </dgm:pt>
    <dgm:pt modelId="{1E81E3DC-0D4E-4F9D-A507-FA067F7EDE9A}" type="sibTrans" cxnId="{505453F3-AFCE-4141-ABB4-7B389043244E}">
      <dgm:prSet/>
      <dgm:spPr/>
      <dgm:t>
        <a:bodyPr/>
        <a:lstStyle/>
        <a:p>
          <a:endParaRPr lang="en-US"/>
        </a:p>
      </dgm:t>
    </dgm:pt>
    <dgm:pt modelId="{9FACA79E-6172-460C-ABC5-A4E1CE83D0CA}">
      <dgm:prSet phldrT="[Text]"/>
      <dgm:spPr/>
      <dgm:t>
        <a:bodyPr/>
        <a:lstStyle/>
        <a:p>
          <a:r>
            <a:rPr lang="en-US" dirty="0" smtClean="0"/>
            <a:t>Design it: appearance &amp; </a:t>
          </a:r>
          <a:r>
            <a:rPr lang="en-US" dirty="0" err="1" smtClean="0"/>
            <a:t>behaviours</a:t>
          </a:r>
          <a:endParaRPr lang="en-US" dirty="0"/>
        </a:p>
      </dgm:t>
    </dgm:pt>
    <dgm:pt modelId="{F04C2115-9899-4B0C-8B9F-A4CD0B1A2377}" type="parTrans" cxnId="{966E8A3C-8971-47A6-9F0F-5631B6879B19}">
      <dgm:prSet/>
      <dgm:spPr/>
      <dgm:t>
        <a:bodyPr/>
        <a:lstStyle/>
        <a:p>
          <a:endParaRPr lang="en-US"/>
        </a:p>
      </dgm:t>
    </dgm:pt>
    <dgm:pt modelId="{E4190857-4B88-4DBE-89BF-F783C1FC6B57}" type="sibTrans" cxnId="{966E8A3C-8971-47A6-9F0F-5631B6879B19}">
      <dgm:prSet/>
      <dgm:spPr/>
      <dgm:t>
        <a:bodyPr/>
        <a:lstStyle/>
        <a:p>
          <a:endParaRPr lang="en-US"/>
        </a:p>
      </dgm:t>
    </dgm:pt>
    <dgm:pt modelId="{536925D6-8F61-47E7-9652-B4F275D76B6B}">
      <dgm:prSet phldrT="[Text]"/>
      <dgm:spPr/>
      <dgm:t>
        <a:bodyPr/>
        <a:lstStyle/>
        <a:p>
          <a:r>
            <a:rPr lang="en-US" dirty="0" smtClean="0"/>
            <a:t>Test It</a:t>
          </a:r>
          <a:endParaRPr lang="en-US" dirty="0"/>
        </a:p>
      </dgm:t>
    </dgm:pt>
    <dgm:pt modelId="{4600ACCF-FC74-4DCE-A133-8D683BE4F71D}" type="parTrans" cxnId="{633ACDC6-EE03-4119-826D-40C1ADD0E61F}">
      <dgm:prSet/>
      <dgm:spPr/>
      <dgm:t>
        <a:bodyPr/>
        <a:lstStyle/>
        <a:p>
          <a:endParaRPr lang="en-US"/>
        </a:p>
      </dgm:t>
    </dgm:pt>
    <dgm:pt modelId="{14EC5A2B-7DC3-4EE8-81EB-0FFC093BF0BB}" type="sibTrans" cxnId="{633ACDC6-EE03-4119-826D-40C1ADD0E61F}">
      <dgm:prSet/>
      <dgm:spPr/>
      <dgm:t>
        <a:bodyPr/>
        <a:lstStyle/>
        <a:p>
          <a:endParaRPr lang="en-US"/>
        </a:p>
      </dgm:t>
    </dgm:pt>
    <dgm:pt modelId="{D8B20AE6-7B1D-4AF7-BCC8-B9830AE146F9}">
      <dgm:prSet phldrT="[Text]"/>
      <dgm:spPr/>
      <dgm:t>
        <a:bodyPr/>
        <a:lstStyle/>
        <a:p>
          <a:r>
            <a:rPr lang="en-US" dirty="0" smtClean="0"/>
            <a:t>Any bugs? (Not working as expected)</a:t>
          </a:r>
          <a:endParaRPr lang="en-US" dirty="0"/>
        </a:p>
      </dgm:t>
    </dgm:pt>
    <dgm:pt modelId="{10C58FA4-6025-4E48-8C76-A8D1BEEB5DC9}" type="parTrans" cxnId="{2FA36371-1B33-45F7-B104-1D1709376117}">
      <dgm:prSet/>
      <dgm:spPr/>
      <dgm:t>
        <a:bodyPr/>
        <a:lstStyle/>
        <a:p>
          <a:endParaRPr lang="en-US"/>
        </a:p>
      </dgm:t>
    </dgm:pt>
    <dgm:pt modelId="{C2E956B2-73A3-4775-9541-3D6873E440A6}" type="sibTrans" cxnId="{2FA36371-1B33-45F7-B104-1D1709376117}">
      <dgm:prSet/>
      <dgm:spPr/>
      <dgm:t>
        <a:bodyPr/>
        <a:lstStyle/>
        <a:p>
          <a:endParaRPr lang="en-US"/>
        </a:p>
      </dgm:t>
    </dgm:pt>
    <dgm:pt modelId="{031FE3EF-47C1-42EF-AAE3-FB5F0A413A5B}">
      <dgm:prSet phldrT="[Text]"/>
      <dgm:spPr/>
      <dgm:t>
        <a:bodyPr/>
        <a:lstStyle/>
        <a:p>
          <a:r>
            <a:rPr lang="en-US" dirty="0" smtClean="0"/>
            <a:t>Extend It</a:t>
          </a:r>
          <a:endParaRPr lang="en-US" dirty="0"/>
        </a:p>
      </dgm:t>
    </dgm:pt>
    <dgm:pt modelId="{BF2056F0-AE27-42A5-8117-CEB742820339}" type="parTrans" cxnId="{EA147B33-C97B-4F28-BA3D-135E7C34E849}">
      <dgm:prSet/>
      <dgm:spPr/>
      <dgm:t>
        <a:bodyPr/>
        <a:lstStyle/>
        <a:p>
          <a:endParaRPr lang="en-US"/>
        </a:p>
      </dgm:t>
    </dgm:pt>
    <dgm:pt modelId="{882BCE2E-0E9F-4181-8BE3-CB83D64FB982}" type="sibTrans" cxnId="{EA147B33-C97B-4F28-BA3D-135E7C34E849}">
      <dgm:prSet/>
      <dgm:spPr/>
      <dgm:t>
        <a:bodyPr/>
        <a:lstStyle/>
        <a:p>
          <a:endParaRPr lang="en-US"/>
        </a:p>
      </dgm:t>
    </dgm:pt>
    <dgm:pt modelId="{B30F0DDF-2207-4955-808F-5DFBD8449750}">
      <dgm:prSet phldrT="[Text]"/>
      <dgm:spPr/>
      <dgm:t>
        <a:bodyPr/>
        <a:lstStyle/>
        <a:p>
          <a:r>
            <a:rPr lang="en-US" dirty="0" smtClean="0"/>
            <a:t>More Characters, More </a:t>
          </a:r>
          <a:r>
            <a:rPr lang="en-US" dirty="0" err="1" smtClean="0"/>
            <a:t>Behaviours</a:t>
          </a:r>
          <a:r>
            <a:rPr lang="en-US" dirty="0" smtClean="0"/>
            <a:t>, More Testing!</a:t>
          </a:r>
          <a:endParaRPr lang="en-US" dirty="0"/>
        </a:p>
      </dgm:t>
    </dgm:pt>
    <dgm:pt modelId="{BFD37DB6-5461-4E24-8DC4-7918079057A7}" type="parTrans" cxnId="{1D5EE56D-B750-4025-8389-854C0737DF13}">
      <dgm:prSet/>
      <dgm:spPr/>
      <dgm:t>
        <a:bodyPr/>
        <a:lstStyle/>
        <a:p>
          <a:endParaRPr lang="en-US"/>
        </a:p>
      </dgm:t>
    </dgm:pt>
    <dgm:pt modelId="{032891B6-7743-4BE3-AF4B-C6326134162D}" type="sibTrans" cxnId="{1D5EE56D-B750-4025-8389-854C0737DF13}">
      <dgm:prSet/>
      <dgm:spPr/>
      <dgm:t>
        <a:bodyPr/>
        <a:lstStyle/>
        <a:p>
          <a:endParaRPr lang="en-US"/>
        </a:p>
      </dgm:t>
    </dgm:pt>
    <dgm:pt modelId="{5EFD2D5D-B368-434F-81E8-01FC63ED10E3}">
      <dgm:prSet phldrT="[Text]"/>
      <dgm:spPr/>
      <dgm:t>
        <a:bodyPr/>
        <a:lstStyle/>
        <a:p>
          <a:r>
            <a:rPr lang="en-US" dirty="0" smtClean="0"/>
            <a:t>Start simple: add more later</a:t>
          </a:r>
          <a:endParaRPr lang="en-US" dirty="0"/>
        </a:p>
      </dgm:t>
    </dgm:pt>
    <dgm:pt modelId="{69961B21-71A3-43A2-AF5E-C0D6D45F3ED8}" type="parTrans" cxnId="{D0C96FD1-2F7E-44D6-AEEE-74888E240D4B}">
      <dgm:prSet/>
      <dgm:spPr/>
      <dgm:t>
        <a:bodyPr/>
        <a:lstStyle/>
        <a:p>
          <a:endParaRPr lang="en-US"/>
        </a:p>
      </dgm:t>
    </dgm:pt>
    <dgm:pt modelId="{C44BEA08-1A7B-4D43-BF16-BF5B0D20B16F}" type="sibTrans" cxnId="{D0C96FD1-2F7E-44D6-AEEE-74888E240D4B}">
      <dgm:prSet/>
      <dgm:spPr/>
      <dgm:t>
        <a:bodyPr/>
        <a:lstStyle/>
        <a:p>
          <a:endParaRPr lang="en-US"/>
        </a:p>
      </dgm:t>
    </dgm:pt>
    <dgm:pt modelId="{649E3FC5-D588-4BD4-AE0D-0594B7451C3C}">
      <dgm:prSet phldrT="[Text]"/>
      <dgm:spPr/>
      <dgm:t>
        <a:bodyPr/>
        <a:lstStyle/>
        <a:p>
          <a:r>
            <a:rPr lang="en-US" dirty="0" smtClean="0"/>
            <a:t>Write script (Code) to control its </a:t>
          </a:r>
          <a:r>
            <a:rPr lang="en-US" dirty="0" err="1" smtClean="0"/>
            <a:t>behaviours</a:t>
          </a:r>
          <a:endParaRPr lang="en-US" dirty="0"/>
        </a:p>
      </dgm:t>
    </dgm:pt>
    <dgm:pt modelId="{2A90190D-E1B2-468C-939D-A0AB1B5D8C77}" type="parTrans" cxnId="{9547DF15-4226-40E8-9B2E-03B534D4499E}">
      <dgm:prSet/>
      <dgm:spPr/>
      <dgm:t>
        <a:bodyPr/>
        <a:lstStyle/>
        <a:p>
          <a:endParaRPr lang="en-US"/>
        </a:p>
      </dgm:t>
    </dgm:pt>
    <dgm:pt modelId="{436DE414-C908-4014-ADA6-0ED3CC6A5646}" type="sibTrans" cxnId="{9547DF15-4226-40E8-9B2E-03B534D4499E}">
      <dgm:prSet/>
      <dgm:spPr/>
      <dgm:t>
        <a:bodyPr/>
        <a:lstStyle/>
        <a:p>
          <a:endParaRPr lang="en-US"/>
        </a:p>
      </dgm:t>
    </dgm:pt>
    <dgm:pt modelId="{67B6DC34-67A0-4296-8EB7-2ED74C8B7498}">
      <dgm:prSet phldrT="[Text]"/>
      <dgm:spPr/>
      <dgm:t>
        <a:bodyPr/>
        <a:lstStyle/>
        <a:p>
          <a:r>
            <a:rPr lang="en-US" dirty="0" smtClean="0"/>
            <a:t>Debug and Improve</a:t>
          </a:r>
          <a:endParaRPr lang="en-US" dirty="0"/>
        </a:p>
      </dgm:t>
    </dgm:pt>
    <dgm:pt modelId="{18EE3354-231A-4A39-A2B2-DF0AC40B6BC6}" type="parTrans" cxnId="{CEE09AE5-C0D9-45DC-8E19-900B65545305}">
      <dgm:prSet/>
      <dgm:spPr/>
      <dgm:t>
        <a:bodyPr/>
        <a:lstStyle/>
        <a:p>
          <a:endParaRPr lang="en-US"/>
        </a:p>
      </dgm:t>
    </dgm:pt>
    <dgm:pt modelId="{632092E5-38EE-483E-AFAA-56E5077278D7}" type="sibTrans" cxnId="{CEE09AE5-C0D9-45DC-8E19-900B65545305}">
      <dgm:prSet/>
      <dgm:spPr/>
      <dgm:t>
        <a:bodyPr/>
        <a:lstStyle/>
        <a:p>
          <a:endParaRPr lang="en-US"/>
        </a:p>
      </dgm:t>
    </dgm:pt>
    <dgm:pt modelId="{457CC6C4-83BD-4065-9009-BAEE2B0E476F}" type="pres">
      <dgm:prSet presAssocID="{236E886F-8244-4B89-A2C0-BD31CCA3D8D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B9ACF6-B8AE-4D8F-BCED-B4DB312AF71F}" type="pres">
      <dgm:prSet presAssocID="{20D5DE00-903E-48E0-949D-2025852F9C56}" presName="parentLin" presStyleCnt="0"/>
      <dgm:spPr/>
    </dgm:pt>
    <dgm:pt modelId="{911A73E4-AE7A-4DB3-B92D-A51799558B71}" type="pres">
      <dgm:prSet presAssocID="{20D5DE00-903E-48E0-949D-2025852F9C56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773F8A0B-FE67-48C3-901F-FCBFEFB9D9A8}" type="pres">
      <dgm:prSet presAssocID="{20D5DE00-903E-48E0-949D-2025852F9C5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9ACB99-51CC-4807-8DD0-AD4D75598588}" type="pres">
      <dgm:prSet presAssocID="{20D5DE00-903E-48E0-949D-2025852F9C56}" presName="negativeSpace" presStyleCnt="0"/>
      <dgm:spPr/>
    </dgm:pt>
    <dgm:pt modelId="{74C6730B-77E3-44B8-9A7A-53CFF853A330}" type="pres">
      <dgm:prSet presAssocID="{20D5DE00-903E-48E0-949D-2025852F9C56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391CEA-32A2-48F0-A747-85E4A4C7F9BC}" type="pres">
      <dgm:prSet presAssocID="{8A5B6E77-C697-480D-AB97-EA2CDFBCA74B}" presName="spaceBetweenRectangles" presStyleCnt="0"/>
      <dgm:spPr/>
    </dgm:pt>
    <dgm:pt modelId="{EE9F2F43-12D1-49D2-8D12-E4BC66A8E901}" type="pres">
      <dgm:prSet presAssocID="{08F223B5-DD1D-4A0F-9813-6E884B21E6D3}" presName="parentLin" presStyleCnt="0"/>
      <dgm:spPr/>
    </dgm:pt>
    <dgm:pt modelId="{23163A64-D8B4-4EB6-A8C6-0D524F9A3DDE}" type="pres">
      <dgm:prSet presAssocID="{08F223B5-DD1D-4A0F-9813-6E884B21E6D3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26A34A27-FBB3-48A7-A379-C1312745D0C8}" type="pres">
      <dgm:prSet presAssocID="{08F223B5-DD1D-4A0F-9813-6E884B21E6D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F0E45-73B1-4410-8C2A-C3262C1D1C9F}" type="pres">
      <dgm:prSet presAssocID="{08F223B5-DD1D-4A0F-9813-6E884B21E6D3}" presName="negativeSpace" presStyleCnt="0"/>
      <dgm:spPr/>
    </dgm:pt>
    <dgm:pt modelId="{42DF4BB8-E7D9-4F9F-9C09-B39505A959E4}" type="pres">
      <dgm:prSet presAssocID="{08F223B5-DD1D-4A0F-9813-6E884B21E6D3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B1454B-7EC9-4EA8-9E09-B2F0DE9A54AE}" type="pres">
      <dgm:prSet presAssocID="{50356454-692D-410E-BFA2-4BBC3C3A2EDE}" presName="spaceBetweenRectangles" presStyleCnt="0"/>
      <dgm:spPr/>
    </dgm:pt>
    <dgm:pt modelId="{38AAA3C7-E324-4EED-9D4F-67AD92C37760}" type="pres">
      <dgm:prSet presAssocID="{536925D6-8F61-47E7-9652-B4F275D76B6B}" presName="parentLin" presStyleCnt="0"/>
      <dgm:spPr/>
    </dgm:pt>
    <dgm:pt modelId="{B8B5DE68-1B0E-489A-9FB6-F4DB2567C070}" type="pres">
      <dgm:prSet presAssocID="{536925D6-8F61-47E7-9652-B4F275D76B6B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2A4428C4-7062-45D0-BC21-C80CCF57BCC2}" type="pres">
      <dgm:prSet presAssocID="{536925D6-8F61-47E7-9652-B4F275D76B6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B4EFA1-68F2-4B22-8647-C73DDD29733A}" type="pres">
      <dgm:prSet presAssocID="{536925D6-8F61-47E7-9652-B4F275D76B6B}" presName="negativeSpace" presStyleCnt="0"/>
      <dgm:spPr/>
    </dgm:pt>
    <dgm:pt modelId="{AD452EA1-EEB5-47A6-A5A0-5D221FBC8F64}" type="pres">
      <dgm:prSet presAssocID="{536925D6-8F61-47E7-9652-B4F275D76B6B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68F7ED-0EB6-4E09-A473-281705D0371D}" type="pres">
      <dgm:prSet presAssocID="{14EC5A2B-7DC3-4EE8-81EB-0FFC093BF0BB}" presName="spaceBetweenRectangles" presStyleCnt="0"/>
      <dgm:spPr/>
    </dgm:pt>
    <dgm:pt modelId="{237F8870-55A4-43A8-A1D5-2888C00EB623}" type="pres">
      <dgm:prSet presAssocID="{031FE3EF-47C1-42EF-AAE3-FB5F0A413A5B}" presName="parentLin" presStyleCnt="0"/>
      <dgm:spPr/>
    </dgm:pt>
    <dgm:pt modelId="{28064A21-ECBF-448D-ADB9-F19B501AC349}" type="pres">
      <dgm:prSet presAssocID="{031FE3EF-47C1-42EF-AAE3-FB5F0A413A5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782D3518-DA73-4DB0-8DC4-FF3AE5A25C41}" type="pres">
      <dgm:prSet presAssocID="{031FE3EF-47C1-42EF-AAE3-FB5F0A413A5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78BAF-8B26-41DD-BC53-B25C3E25E092}" type="pres">
      <dgm:prSet presAssocID="{031FE3EF-47C1-42EF-AAE3-FB5F0A413A5B}" presName="negativeSpace" presStyleCnt="0"/>
      <dgm:spPr/>
    </dgm:pt>
    <dgm:pt modelId="{A7FA0848-963F-494D-B638-9B088F4D9A76}" type="pres">
      <dgm:prSet presAssocID="{031FE3EF-47C1-42EF-AAE3-FB5F0A413A5B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91BAD2-B77A-4C8F-9182-7493C9DDAE6F}" type="presOf" srcId="{236E886F-8244-4B89-A2C0-BD31CCA3D8D4}" destId="{457CC6C4-83BD-4065-9009-BAEE2B0E476F}" srcOrd="0" destOrd="0" presId="urn:microsoft.com/office/officeart/2005/8/layout/list1"/>
    <dgm:cxn modelId="{AF52196F-EE4B-4495-B8BA-F2ACE1D27D92}" type="presOf" srcId="{9FACA79E-6172-460C-ABC5-A4E1CE83D0CA}" destId="{42DF4BB8-E7D9-4F9F-9C09-B39505A959E4}" srcOrd="0" destOrd="0" presId="urn:microsoft.com/office/officeart/2005/8/layout/list1"/>
    <dgm:cxn modelId="{1373BA0B-3C93-4D30-A4A4-5A9E66A30D27}" type="presOf" srcId="{20D5DE00-903E-48E0-949D-2025852F9C56}" destId="{911A73E4-AE7A-4DB3-B92D-A51799558B71}" srcOrd="0" destOrd="0" presId="urn:microsoft.com/office/officeart/2005/8/layout/list1"/>
    <dgm:cxn modelId="{505453F3-AFCE-4141-ABB4-7B389043244E}" srcId="{20D5DE00-903E-48E0-949D-2025852F9C56}" destId="{A75840BF-9D2C-49AE-BA2F-880473D78B2B}" srcOrd="0" destOrd="0" parTransId="{FE9FB920-5E9A-4903-AE50-7046A5DA90F0}" sibTransId="{1E81E3DC-0D4E-4F9D-A507-FA067F7EDE9A}"/>
    <dgm:cxn modelId="{A0C76EE5-1D76-4F70-B775-1A5701F2AAF2}" type="presOf" srcId="{20D5DE00-903E-48E0-949D-2025852F9C56}" destId="{773F8A0B-FE67-48C3-901F-FCBFEFB9D9A8}" srcOrd="1" destOrd="0" presId="urn:microsoft.com/office/officeart/2005/8/layout/list1"/>
    <dgm:cxn modelId="{D0C96FD1-2F7E-44D6-AEEE-74888E240D4B}" srcId="{20D5DE00-903E-48E0-949D-2025852F9C56}" destId="{5EFD2D5D-B368-434F-81E8-01FC63ED10E3}" srcOrd="1" destOrd="0" parTransId="{69961B21-71A3-43A2-AF5E-C0D6D45F3ED8}" sibTransId="{C44BEA08-1A7B-4D43-BF16-BF5B0D20B16F}"/>
    <dgm:cxn modelId="{0DDE2F21-DAED-49D6-8DF7-5028332329DD}" type="presOf" srcId="{536925D6-8F61-47E7-9652-B4F275D76B6B}" destId="{B8B5DE68-1B0E-489A-9FB6-F4DB2567C070}" srcOrd="0" destOrd="0" presId="urn:microsoft.com/office/officeart/2005/8/layout/list1"/>
    <dgm:cxn modelId="{565E5D93-80B6-4FB3-A4E7-AEA8AEF69A66}" type="presOf" srcId="{031FE3EF-47C1-42EF-AAE3-FB5F0A413A5B}" destId="{782D3518-DA73-4DB0-8DC4-FF3AE5A25C41}" srcOrd="1" destOrd="0" presId="urn:microsoft.com/office/officeart/2005/8/layout/list1"/>
    <dgm:cxn modelId="{63B318AD-3088-4891-8E4A-B46FEF375C8B}" type="presOf" srcId="{5EFD2D5D-B368-434F-81E8-01FC63ED10E3}" destId="{74C6730B-77E3-44B8-9A7A-53CFF853A330}" srcOrd="0" destOrd="1" presId="urn:microsoft.com/office/officeart/2005/8/layout/list1"/>
    <dgm:cxn modelId="{2FA36371-1B33-45F7-B104-1D1709376117}" srcId="{536925D6-8F61-47E7-9652-B4F275D76B6B}" destId="{D8B20AE6-7B1D-4AF7-BCC8-B9830AE146F9}" srcOrd="0" destOrd="0" parTransId="{10C58FA4-6025-4E48-8C76-A8D1BEEB5DC9}" sibTransId="{C2E956B2-73A3-4775-9541-3D6873E440A6}"/>
    <dgm:cxn modelId="{9F82BF3D-14D2-4D3D-90F1-8AA8A1425549}" type="presOf" srcId="{D8B20AE6-7B1D-4AF7-BCC8-B9830AE146F9}" destId="{AD452EA1-EEB5-47A6-A5A0-5D221FBC8F64}" srcOrd="0" destOrd="0" presId="urn:microsoft.com/office/officeart/2005/8/layout/list1"/>
    <dgm:cxn modelId="{966E8A3C-8971-47A6-9F0F-5631B6879B19}" srcId="{08F223B5-DD1D-4A0F-9813-6E884B21E6D3}" destId="{9FACA79E-6172-460C-ABC5-A4E1CE83D0CA}" srcOrd="0" destOrd="0" parTransId="{F04C2115-9899-4B0C-8B9F-A4CD0B1A2377}" sibTransId="{E4190857-4B88-4DBE-89BF-F783C1FC6B57}"/>
    <dgm:cxn modelId="{64AB62A4-4566-4AF5-A562-5C876C546A18}" srcId="{236E886F-8244-4B89-A2C0-BD31CCA3D8D4}" destId="{08F223B5-DD1D-4A0F-9813-6E884B21E6D3}" srcOrd="1" destOrd="0" parTransId="{471BC6AA-9AF2-44E2-BAA9-AD9ABA1CA853}" sibTransId="{50356454-692D-410E-BFA2-4BBC3C3A2EDE}"/>
    <dgm:cxn modelId="{EDDF7B93-F161-4706-B00F-A78C43E823ED}" type="presOf" srcId="{08F223B5-DD1D-4A0F-9813-6E884B21E6D3}" destId="{26A34A27-FBB3-48A7-A379-C1312745D0C8}" srcOrd="1" destOrd="0" presId="urn:microsoft.com/office/officeart/2005/8/layout/list1"/>
    <dgm:cxn modelId="{9547DF15-4226-40E8-9B2E-03B534D4499E}" srcId="{08F223B5-DD1D-4A0F-9813-6E884B21E6D3}" destId="{649E3FC5-D588-4BD4-AE0D-0594B7451C3C}" srcOrd="1" destOrd="0" parTransId="{2A90190D-E1B2-468C-939D-A0AB1B5D8C77}" sibTransId="{436DE414-C908-4014-ADA6-0ED3CC6A5646}"/>
    <dgm:cxn modelId="{5B81D14C-21D9-4A68-974A-6B1E44B1B79A}" type="presOf" srcId="{08F223B5-DD1D-4A0F-9813-6E884B21E6D3}" destId="{23163A64-D8B4-4EB6-A8C6-0D524F9A3DDE}" srcOrd="0" destOrd="0" presId="urn:microsoft.com/office/officeart/2005/8/layout/list1"/>
    <dgm:cxn modelId="{529ACD97-4A17-4678-8FB4-06142BD5D8EE}" type="presOf" srcId="{A75840BF-9D2C-49AE-BA2F-880473D78B2B}" destId="{74C6730B-77E3-44B8-9A7A-53CFF853A330}" srcOrd="0" destOrd="0" presId="urn:microsoft.com/office/officeart/2005/8/layout/list1"/>
    <dgm:cxn modelId="{5D4D299E-C691-468C-A4E9-C3F807080E01}" type="presOf" srcId="{B30F0DDF-2207-4955-808F-5DFBD8449750}" destId="{A7FA0848-963F-494D-B638-9B088F4D9A76}" srcOrd="0" destOrd="0" presId="urn:microsoft.com/office/officeart/2005/8/layout/list1"/>
    <dgm:cxn modelId="{633ACDC6-EE03-4119-826D-40C1ADD0E61F}" srcId="{236E886F-8244-4B89-A2C0-BD31CCA3D8D4}" destId="{536925D6-8F61-47E7-9652-B4F275D76B6B}" srcOrd="2" destOrd="0" parTransId="{4600ACCF-FC74-4DCE-A133-8D683BE4F71D}" sibTransId="{14EC5A2B-7DC3-4EE8-81EB-0FFC093BF0BB}"/>
    <dgm:cxn modelId="{0A5A4D5F-B6D1-4B9F-9A2D-6FCCAEE044CC}" type="presOf" srcId="{649E3FC5-D588-4BD4-AE0D-0594B7451C3C}" destId="{42DF4BB8-E7D9-4F9F-9C09-B39505A959E4}" srcOrd="0" destOrd="1" presId="urn:microsoft.com/office/officeart/2005/8/layout/list1"/>
    <dgm:cxn modelId="{4A0C7BE6-595D-4BE3-9EBF-A6E5750B5E61}" srcId="{236E886F-8244-4B89-A2C0-BD31CCA3D8D4}" destId="{20D5DE00-903E-48E0-949D-2025852F9C56}" srcOrd="0" destOrd="0" parTransId="{CD8C7489-F27E-49D1-A50E-051EFBEA570B}" sibTransId="{8A5B6E77-C697-480D-AB97-EA2CDFBCA74B}"/>
    <dgm:cxn modelId="{4B79A2F5-A98A-42B7-A647-3C394DB2CDFD}" type="presOf" srcId="{031FE3EF-47C1-42EF-AAE3-FB5F0A413A5B}" destId="{28064A21-ECBF-448D-ADB9-F19B501AC349}" srcOrd="0" destOrd="0" presId="urn:microsoft.com/office/officeart/2005/8/layout/list1"/>
    <dgm:cxn modelId="{DDB88212-AFEE-45C1-B833-0DC72F89FB95}" type="presOf" srcId="{536925D6-8F61-47E7-9652-B4F275D76B6B}" destId="{2A4428C4-7062-45D0-BC21-C80CCF57BCC2}" srcOrd="1" destOrd="0" presId="urn:microsoft.com/office/officeart/2005/8/layout/list1"/>
    <dgm:cxn modelId="{CEE09AE5-C0D9-45DC-8E19-900B65545305}" srcId="{536925D6-8F61-47E7-9652-B4F275D76B6B}" destId="{67B6DC34-67A0-4296-8EB7-2ED74C8B7498}" srcOrd="1" destOrd="0" parTransId="{18EE3354-231A-4A39-A2B2-DF0AC40B6BC6}" sibTransId="{632092E5-38EE-483E-AFAA-56E5077278D7}"/>
    <dgm:cxn modelId="{1D5EE56D-B750-4025-8389-854C0737DF13}" srcId="{031FE3EF-47C1-42EF-AAE3-FB5F0A413A5B}" destId="{B30F0DDF-2207-4955-808F-5DFBD8449750}" srcOrd="0" destOrd="0" parTransId="{BFD37DB6-5461-4E24-8DC4-7918079057A7}" sibTransId="{032891B6-7743-4BE3-AF4B-C6326134162D}"/>
    <dgm:cxn modelId="{89AA19D9-3B68-451D-A036-E8861CDC9469}" type="presOf" srcId="{67B6DC34-67A0-4296-8EB7-2ED74C8B7498}" destId="{AD452EA1-EEB5-47A6-A5A0-5D221FBC8F64}" srcOrd="0" destOrd="1" presId="urn:microsoft.com/office/officeart/2005/8/layout/list1"/>
    <dgm:cxn modelId="{EA147B33-C97B-4F28-BA3D-135E7C34E849}" srcId="{236E886F-8244-4B89-A2C0-BD31CCA3D8D4}" destId="{031FE3EF-47C1-42EF-AAE3-FB5F0A413A5B}" srcOrd="3" destOrd="0" parTransId="{BF2056F0-AE27-42A5-8117-CEB742820339}" sibTransId="{882BCE2E-0E9F-4181-8BE3-CB83D64FB982}"/>
    <dgm:cxn modelId="{F1E25E05-FC61-43FC-8BC5-93DBD5B215CC}" type="presParOf" srcId="{457CC6C4-83BD-4065-9009-BAEE2B0E476F}" destId="{75B9ACF6-B8AE-4D8F-BCED-B4DB312AF71F}" srcOrd="0" destOrd="0" presId="urn:microsoft.com/office/officeart/2005/8/layout/list1"/>
    <dgm:cxn modelId="{B0BF63BC-170C-453D-9B59-76C534D27000}" type="presParOf" srcId="{75B9ACF6-B8AE-4D8F-BCED-B4DB312AF71F}" destId="{911A73E4-AE7A-4DB3-B92D-A51799558B71}" srcOrd="0" destOrd="0" presId="urn:microsoft.com/office/officeart/2005/8/layout/list1"/>
    <dgm:cxn modelId="{110C0E33-E8BB-4979-9CDE-FCD858A79C3A}" type="presParOf" srcId="{75B9ACF6-B8AE-4D8F-BCED-B4DB312AF71F}" destId="{773F8A0B-FE67-48C3-901F-FCBFEFB9D9A8}" srcOrd="1" destOrd="0" presId="urn:microsoft.com/office/officeart/2005/8/layout/list1"/>
    <dgm:cxn modelId="{85646DA5-C119-4E17-984D-89D22521F932}" type="presParOf" srcId="{457CC6C4-83BD-4065-9009-BAEE2B0E476F}" destId="{089ACB99-51CC-4807-8DD0-AD4D75598588}" srcOrd="1" destOrd="0" presId="urn:microsoft.com/office/officeart/2005/8/layout/list1"/>
    <dgm:cxn modelId="{D08C8DC2-5F0C-4067-AD3F-71158CF4CAA7}" type="presParOf" srcId="{457CC6C4-83BD-4065-9009-BAEE2B0E476F}" destId="{74C6730B-77E3-44B8-9A7A-53CFF853A330}" srcOrd="2" destOrd="0" presId="urn:microsoft.com/office/officeart/2005/8/layout/list1"/>
    <dgm:cxn modelId="{38D13013-5B21-4CDA-B6E1-9E24FA29566A}" type="presParOf" srcId="{457CC6C4-83BD-4065-9009-BAEE2B0E476F}" destId="{A1391CEA-32A2-48F0-A747-85E4A4C7F9BC}" srcOrd="3" destOrd="0" presId="urn:microsoft.com/office/officeart/2005/8/layout/list1"/>
    <dgm:cxn modelId="{24D8975E-7157-41D2-BEA7-D8085FBCD333}" type="presParOf" srcId="{457CC6C4-83BD-4065-9009-BAEE2B0E476F}" destId="{EE9F2F43-12D1-49D2-8D12-E4BC66A8E901}" srcOrd="4" destOrd="0" presId="urn:microsoft.com/office/officeart/2005/8/layout/list1"/>
    <dgm:cxn modelId="{AC541389-8E9A-4BB2-AD50-E0025C7B371F}" type="presParOf" srcId="{EE9F2F43-12D1-49D2-8D12-E4BC66A8E901}" destId="{23163A64-D8B4-4EB6-A8C6-0D524F9A3DDE}" srcOrd="0" destOrd="0" presId="urn:microsoft.com/office/officeart/2005/8/layout/list1"/>
    <dgm:cxn modelId="{A47DBBAA-3752-434E-9886-A39963243423}" type="presParOf" srcId="{EE9F2F43-12D1-49D2-8D12-E4BC66A8E901}" destId="{26A34A27-FBB3-48A7-A379-C1312745D0C8}" srcOrd="1" destOrd="0" presId="urn:microsoft.com/office/officeart/2005/8/layout/list1"/>
    <dgm:cxn modelId="{33E12946-BB3A-40B7-A80B-910622DBAA7E}" type="presParOf" srcId="{457CC6C4-83BD-4065-9009-BAEE2B0E476F}" destId="{442F0E45-73B1-4410-8C2A-C3262C1D1C9F}" srcOrd="5" destOrd="0" presId="urn:microsoft.com/office/officeart/2005/8/layout/list1"/>
    <dgm:cxn modelId="{2EDA2D0F-4C4F-4874-825A-EA56A204EFAB}" type="presParOf" srcId="{457CC6C4-83BD-4065-9009-BAEE2B0E476F}" destId="{42DF4BB8-E7D9-4F9F-9C09-B39505A959E4}" srcOrd="6" destOrd="0" presId="urn:microsoft.com/office/officeart/2005/8/layout/list1"/>
    <dgm:cxn modelId="{50485913-0697-46CA-A3AA-0036DA39B039}" type="presParOf" srcId="{457CC6C4-83BD-4065-9009-BAEE2B0E476F}" destId="{60B1454B-7EC9-4EA8-9E09-B2F0DE9A54AE}" srcOrd="7" destOrd="0" presId="urn:microsoft.com/office/officeart/2005/8/layout/list1"/>
    <dgm:cxn modelId="{CB1EF3D0-7242-48D7-AC68-A6EBD11596C4}" type="presParOf" srcId="{457CC6C4-83BD-4065-9009-BAEE2B0E476F}" destId="{38AAA3C7-E324-4EED-9D4F-67AD92C37760}" srcOrd="8" destOrd="0" presId="urn:microsoft.com/office/officeart/2005/8/layout/list1"/>
    <dgm:cxn modelId="{87ECD7FF-8A32-42DD-925F-0D6AF87085B4}" type="presParOf" srcId="{38AAA3C7-E324-4EED-9D4F-67AD92C37760}" destId="{B8B5DE68-1B0E-489A-9FB6-F4DB2567C070}" srcOrd="0" destOrd="0" presId="urn:microsoft.com/office/officeart/2005/8/layout/list1"/>
    <dgm:cxn modelId="{FCB09BC8-7D02-4162-BDFB-597479641A26}" type="presParOf" srcId="{38AAA3C7-E324-4EED-9D4F-67AD92C37760}" destId="{2A4428C4-7062-45D0-BC21-C80CCF57BCC2}" srcOrd="1" destOrd="0" presId="urn:microsoft.com/office/officeart/2005/8/layout/list1"/>
    <dgm:cxn modelId="{417B42EF-62AA-4616-ABB7-899379441273}" type="presParOf" srcId="{457CC6C4-83BD-4065-9009-BAEE2B0E476F}" destId="{C1B4EFA1-68F2-4B22-8647-C73DDD29733A}" srcOrd="9" destOrd="0" presId="urn:microsoft.com/office/officeart/2005/8/layout/list1"/>
    <dgm:cxn modelId="{78258F55-1FCA-426F-8BC2-628346C61BAD}" type="presParOf" srcId="{457CC6C4-83BD-4065-9009-BAEE2B0E476F}" destId="{AD452EA1-EEB5-47A6-A5A0-5D221FBC8F64}" srcOrd="10" destOrd="0" presId="urn:microsoft.com/office/officeart/2005/8/layout/list1"/>
    <dgm:cxn modelId="{84C1AB56-01B3-44DD-813A-9C6B0EE158ED}" type="presParOf" srcId="{457CC6C4-83BD-4065-9009-BAEE2B0E476F}" destId="{CA68F7ED-0EB6-4E09-A473-281705D0371D}" srcOrd="11" destOrd="0" presId="urn:microsoft.com/office/officeart/2005/8/layout/list1"/>
    <dgm:cxn modelId="{1837F1CF-3E15-4C49-9D04-8C72A491CEEA}" type="presParOf" srcId="{457CC6C4-83BD-4065-9009-BAEE2B0E476F}" destId="{237F8870-55A4-43A8-A1D5-2888C00EB623}" srcOrd="12" destOrd="0" presId="urn:microsoft.com/office/officeart/2005/8/layout/list1"/>
    <dgm:cxn modelId="{2B63259A-747A-4378-9F1F-F6B5C4A3609B}" type="presParOf" srcId="{237F8870-55A4-43A8-A1D5-2888C00EB623}" destId="{28064A21-ECBF-448D-ADB9-F19B501AC349}" srcOrd="0" destOrd="0" presId="urn:microsoft.com/office/officeart/2005/8/layout/list1"/>
    <dgm:cxn modelId="{9B86B9CF-6694-455F-A0B7-38D9620C181C}" type="presParOf" srcId="{237F8870-55A4-43A8-A1D5-2888C00EB623}" destId="{782D3518-DA73-4DB0-8DC4-FF3AE5A25C41}" srcOrd="1" destOrd="0" presId="urn:microsoft.com/office/officeart/2005/8/layout/list1"/>
    <dgm:cxn modelId="{E49D9FE3-94B4-42E3-9A29-DCEFD100B055}" type="presParOf" srcId="{457CC6C4-83BD-4065-9009-BAEE2B0E476F}" destId="{B9278BAF-8B26-41DD-BC53-B25C3E25E092}" srcOrd="13" destOrd="0" presId="urn:microsoft.com/office/officeart/2005/8/layout/list1"/>
    <dgm:cxn modelId="{8D3721C8-F4F3-448A-882B-B99A3887B239}" type="presParOf" srcId="{457CC6C4-83BD-4065-9009-BAEE2B0E476F}" destId="{A7FA0848-963F-494D-B638-9B088F4D9A7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07CCA6-8FCC-48B9-A4B0-D1F9741DC1D3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B9CD71B-FA79-409F-A80D-F1A59F9711B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Our Creative Coding Rule: </a:t>
          </a:r>
          <a:br>
            <a:rPr lang="en-US" dirty="0" smtClean="0">
              <a:solidFill>
                <a:schemeClr val="tx1"/>
              </a:solidFill>
            </a:rPr>
          </a:br>
          <a:r>
            <a:rPr lang="en-US" b="1" dirty="0" smtClean="0">
              <a:solidFill>
                <a:schemeClr val="tx1"/>
              </a:solidFill>
            </a:rPr>
            <a:t>There's More Than One Way to Do It!</a:t>
          </a:r>
          <a:endParaRPr lang="en-US" b="1" dirty="0">
            <a:solidFill>
              <a:schemeClr val="tx1"/>
            </a:solidFill>
          </a:endParaRPr>
        </a:p>
      </dgm:t>
    </dgm:pt>
    <dgm:pt modelId="{253AE4CD-4EFA-41EC-A6C1-65E620B1F06D}" type="parTrans" cxnId="{BA7E80FB-A211-42B2-97E5-B688200D940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391174A-22D9-4C7C-8CA5-DC2690C4B7D9}" type="sibTrans" cxnId="{BA7E80FB-A211-42B2-97E5-B688200D940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D62FA75-AAD1-4DF4-B553-D090469B9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Try things out and iterate</a:t>
          </a:r>
        </a:p>
        <a:p>
          <a:r>
            <a:rPr lang="en-US" dirty="0" smtClean="0">
              <a:solidFill>
                <a:schemeClr val="tx1"/>
              </a:solidFill>
            </a:rPr>
            <a:t>Save copies: go back if it doesn't work</a:t>
          </a:r>
          <a:endParaRPr lang="en-US" dirty="0">
            <a:solidFill>
              <a:schemeClr val="tx1"/>
            </a:solidFill>
          </a:endParaRPr>
        </a:p>
      </dgm:t>
    </dgm:pt>
    <dgm:pt modelId="{900E3342-D0DF-4FEC-B63C-735B04446D80}" type="parTrans" cxnId="{8AFF937C-374D-4941-8991-DB66ED436A4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0F98EB-2E49-409E-857F-7CA8CBDEFB1C}" type="sibTrans" cxnId="{8AFF937C-374D-4941-8991-DB66ED436A4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3380D68-0A37-4678-8E60-7F3182287C4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Talk to others, share ideas, learn from their ideas, improve on their ideas!</a:t>
          </a:r>
          <a:endParaRPr lang="en-US" dirty="0">
            <a:solidFill>
              <a:schemeClr val="tx1"/>
            </a:solidFill>
          </a:endParaRPr>
        </a:p>
      </dgm:t>
    </dgm:pt>
    <dgm:pt modelId="{85BC9F9B-BBA1-4575-AD4D-E7686A1B762A}" type="parTrans" cxnId="{D1F8F963-2E87-49CD-BEB9-009363E949D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C59D46A-857C-41E5-B225-021F3A2DBD36}" type="sibTrans" cxnId="{D1F8F963-2E87-49CD-BEB9-009363E949D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B9E2300-B7D7-4786-AA19-11FE29CD6573}">
      <dgm:prSet phldrT="[Text]"/>
      <dgm:spPr/>
      <dgm:t>
        <a:bodyPr/>
        <a:lstStyle/>
        <a:p>
          <a:r>
            <a:rPr lang="en-IE" dirty="0" smtClean="0">
              <a:solidFill>
                <a:schemeClr val="tx1"/>
              </a:solidFill>
            </a:rPr>
            <a:t>Examine other people's code on the Scratch website &amp; upload your code</a:t>
          </a:r>
          <a:endParaRPr lang="en-US" dirty="0">
            <a:solidFill>
              <a:schemeClr val="tx1"/>
            </a:solidFill>
          </a:endParaRPr>
        </a:p>
      </dgm:t>
    </dgm:pt>
    <dgm:pt modelId="{1A6E8116-F919-4991-ABDD-4A02D53308D1}" type="parTrans" cxnId="{DB1798EA-557E-437F-A11D-4B6030D4D991}">
      <dgm:prSet/>
      <dgm:spPr/>
      <dgm:t>
        <a:bodyPr/>
        <a:lstStyle/>
        <a:p>
          <a:endParaRPr lang="en-US"/>
        </a:p>
      </dgm:t>
    </dgm:pt>
    <dgm:pt modelId="{32887338-2711-4F42-9314-5453DA1CA447}" type="sibTrans" cxnId="{DB1798EA-557E-437F-A11D-4B6030D4D991}">
      <dgm:prSet/>
      <dgm:spPr/>
      <dgm:t>
        <a:bodyPr/>
        <a:lstStyle/>
        <a:p>
          <a:endParaRPr lang="en-US"/>
        </a:p>
      </dgm:t>
    </dgm:pt>
    <dgm:pt modelId="{9601B785-655B-4744-8604-065B897B2D79}" type="pres">
      <dgm:prSet presAssocID="{7307CCA6-8FCC-48B9-A4B0-D1F9741DC1D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A62884-BDA8-4000-951C-544C00524E57}" type="pres">
      <dgm:prSet presAssocID="{7307CCA6-8FCC-48B9-A4B0-D1F9741DC1D3}" presName="dummyMaxCanvas" presStyleCnt="0">
        <dgm:presLayoutVars/>
      </dgm:prSet>
      <dgm:spPr/>
    </dgm:pt>
    <dgm:pt modelId="{5FB34143-1663-4735-873B-6FF20A816AE7}" type="pres">
      <dgm:prSet presAssocID="{7307CCA6-8FCC-48B9-A4B0-D1F9741DC1D3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F8D5F2-BBF3-4861-AEE1-423BC00376A6}" type="pres">
      <dgm:prSet presAssocID="{7307CCA6-8FCC-48B9-A4B0-D1F9741DC1D3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DF9D08-9F70-4A85-A818-4275344B0AD4}" type="pres">
      <dgm:prSet presAssocID="{7307CCA6-8FCC-48B9-A4B0-D1F9741DC1D3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269D39-B0A0-42CA-970F-690E511F8072}" type="pres">
      <dgm:prSet presAssocID="{7307CCA6-8FCC-48B9-A4B0-D1F9741DC1D3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9CB3A-84EB-42B4-A35E-217484FC22F3}" type="pres">
      <dgm:prSet presAssocID="{7307CCA6-8FCC-48B9-A4B0-D1F9741DC1D3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7579AC-971D-4AF7-BFC8-D118F391F736}" type="pres">
      <dgm:prSet presAssocID="{7307CCA6-8FCC-48B9-A4B0-D1F9741DC1D3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D263A-6E6F-46C0-9284-3B12EE7A9BB3}" type="pres">
      <dgm:prSet presAssocID="{7307CCA6-8FCC-48B9-A4B0-D1F9741DC1D3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092288-92C7-4F88-A6BC-03BFDCF9B288}" type="pres">
      <dgm:prSet presAssocID="{7307CCA6-8FCC-48B9-A4B0-D1F9741DC1D3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55DB44-FBCF-48A8-A45C-C20C8F7F24DF}" type="pres">
      <dgm:prSet presAssocID="{7307CCA6-8FCC-48B9-A4B0-D1F9741DC1D3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2390BE-54FB-4563-9DE3-A72383BD7E12}" type="pres">
      <dgm:prSet presAssocID="{7307CCA6-8FCC-48B9-A4B0-D1F9741DC1D3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6EBC3-453D-488A-A62D-B1309E61998C}" type="pres">
      <dgm:prSet presAssocID="{7307CCA6-8FCC-48B9-A4B0-D1F9741DC1D3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791434-5624-4391-A756-0292DBE6936A}" type="presOf" srcId="{53380D68-0A37-4678-8E60-7F3182287C4A}" destId="{952390BE-54FB-4563-9DE3-A72383BD7E12}" srcOrd="1" destOrd="0" presId="urn:microsoft.com/office/officeart/2005/8/layout/vProcess5"/>
    <dgm:cxn modelId="{A401CE15-69FC-40FC-898A-AC10F0B5DC65}" type="presOf" srcId="{EB9CD71B-FA79-409F-A80D-F1A59F9711B6}" destId="{5FB34143-1663-4735-873B-6FF20A816AE7}" srcOrd="0" destOrd="0" presId="urn:microsoft.com/office/officeart/2005/8/layout/vProcess5"/>
    <dgm:cxn modelId="{BA7E80FB-A211-42B2-97E5-B688200D9401}" srcId="{7307CCA6-8FCC-48B9-A4B0-D1F9741DC1D3}" destId="{EB9CD71B-FA79-409F-A80D-F1A59F9711B6}" srcOrd="0" destOrd="0" parTransId="{253AE4CD-4EFA-41EC-A6C1-65E620B1F06D}" sibTransId="{3391174A-22D9-4C7C-8CA5-DC2690C4B7D9}"/>
    <dgm:cxn modelId="{DB1798EA-557E-437F-A11D-4B6030D4D991}" srcId="{7307CCA6-8FCC-48B9-A4B0-D1F9741DC1D3}" destId="{5B9E2300-B7D7-4786-AA19-11FE29CD6573}" srcOrd="3" destOrd="0" parTransId="{1A6E8116-F919-4991-ABDD-4A02D53308D1}" sibTransId="{32887338-2711-4F42-9314-5453DA1CA447}"/>
    <dgm:cxn modelId="{187D271C-2A12-4AB5-BD36-41E623FB4A70}" type="presOf" srcId="{0D0F98EB-2E49-409E-857F-7CA8CBDEFB1C}" destId="{127579AC-971D-4AF7-BFC8-D118F391F736}" srcOrd="0" destOrd="0" presId="urn:microsoft.com/office/officeart/2005/8/layout/vProcess5"/>
    <dgm:cxn modelId="{579EBF41-8481-4754-A8FA-B1A3C058097F}" type="presOf" srcId="{5B9E2300-B7D7-4786-AA19-11FE29CD6573}" destId="{CF76EBC3-453D-488A-A62D-B1309E61998C}" srcOrd="1" destOrd="0" presId="urn:microsoft.com/office/officeart/2005/8/layout/vProcess5"/>
    <dgm:cxn modelId="{308A32F6-CF79-4585-AC59-682754091CF9}" type="presOf" srcId="{AD62FA75-AAD1-4DF4-B553-D090469B968B}" destId="{3B55DB44-FBCF-48A8-A45C-C20C8F7F24DF}" srcOrd="1" destOrd="0" presId="urn:microsoft.com/office/officeart/2005/8/layout/vProcess5"/>
    <dgm:cxn modelId="{A87F1B1B-BBC6-42BF-B5D7-D667D16D4443}" type="presOf" srcId="{AD62FA75-AAD1-4DF4-B553-D090469B968B}" destId="{97F8D5F2-BBF3-4861-AEE1-423BC00376A6}" srcOrd="0" destOrd="0" presId="urn:microsoft.com/office/officeart/2005/8/layout/vProcess5"/>
    <dgm:cxn modelId="{D1F8F963-2E87-49CD-BEB9-009363E949DB}" srcId="{7307CCA6-8FCC-48B9-A4B0-D1F9741DC1D3}" destId="{53380D68-0A37-4678-8E60-7F3182287C4A}" srcOrd="2" destOrd="0" parTransId="{85BC9F9B-BBA1-4575-AD4D-E7686A1B762A}" sibTransId="{9C59D46A-857C-41E5-B225-021F3A2DBD36}"/>
    <dgm:cxn modelId="{EADF2962-8217-4D69-A4AD-B7EECE07F353}" type="presOf" srcId="{7307CCA6-8FCC-48B9-A4B0-D1F9741DC1D3}" destId="{9601B785-655B-4744-8604-065B897B2D79}" srcOrd="0" destOrd="0" presId="urn:microsoft.com/office/officeart/2005/8/layout/vProcess5"/>
    <dgm:cxn modelId="{8AFF937C-374D-4941-8991-DB66ED436A42}" srcId="{7307CCA6-8FCC-48B9-A4B0-D1F9741DC1D3}" destId="{AD62FA75-AAD1-4DF4-B553-D090469B968B}" srcOrd="1" destOrd="0" parTransId="{900E3342-D0DF-4FEC-B63C-735B04446D80}" sibTransId="{0D0F98EB-2E49-409E-857F-7CA8CBDEFB1C}"/>
    <dgm:cxn modelId="{1ECA7F38-35C9-4D82-8941-AEEDBA9A3D44}" type="presOf" srcId="{3391174A-22D9-4C7C-8CA5-DC2690C4B7D9}" destId="{3059CB3A-84EB-42B4-A35E-217484FC22F3}" srcOrd="0" destOrd="0" presId="urn:microsoft.com/office/officeart/2005/8/layout/vProcess5"/>
    <dgm:cxn modelId="{95C492FA-7B71-4519-8C6B-CF2808001D41}" type="presOf" srcId="{53380D68-0A37-4678-8E60-7F3182287C4A}" destId="{46DF9D08-9F70-4A85-A818-4275344B0AD4}" srcOrd="0" destOrd="0" presId="urn:microsoft.com/office/officeart/2005/8/layout/vProcess5"/>
    <dgm:cxn modelId="{DEABAEC4-0B27-4C97-8779-B5B261CCC2BE}" type="presOf" srcId="{EB9CD71B-FA79-409F-A80D-F1A59F9711B6}" destId="{32092288-92C7-4F88-A6BC-03BFDCF9B288}" srcOrd="1" destOrd="0" presId="urn:microsoft.com/office/officeart/2005/8/layout/vProcess5"/>
    <dgm:cxn modelId="{1203AB4F-DFDD-4EA3-A5DF-60ECB808319C}" type="presOf" srcId="{9C59D46A-857C-41E5-B225-021F3A2DBD36}" destId="{5B7D263A-6E6F-46C0-9284-3B12EE7A9BB3}" srcOrd="0" destOrd="0" presId="urn:microsoft.com/office/officeart/2005/8/layout/vProcess5"/>
    <dgm:cxn modelId="{A6B734FD-E0AA-4CCA-A8C8-C367C3711C57}" type="presOf" srcId="{5B9E2300-B7D7-4786-AA19-11FE29CD6573}" destId="{E2269D39-B0A0-42CA-970F-690E511F8072}" srcOrd="0" destOrd="0" presId="urn:microsoft.com/office/officeart/2005/8/layout/vProcess5"/>
    <dgm:cxn modelId="{8CCF9767-9BCC-4841-98B4-A6F6FD038F31}" type="presParOf" srcId="{9601B785-655B-4744-8604-065B897B2D79}" destId="{5AA62884-BDA8-4000-951C-544C00524E57}" srcOrd="0" destOrd="0" presId="urn:microsoft.com/office/officeart/2005/8/layout/vProcess5"/>
    <dgm:cxn modelId="{6E1E37C0-337D-4DB5-9373-A774A00B09E2}" type="presParOf" srcId="{9601B785-655B-4744-8604-065B897B2D79}" destId="{5FB34143-1663-4735-873B-6FF20A816AE7}" srcOrd="1" destOrd="0" presId="urn:microsoft.com/office/officeart/2005/8/layout/vProcess5"/>
    <dgm:cxn modelId="{F4F786D7-E2E5-4930-88EA-10FFC1ADC861}" type="presParOf" srcId="{9601B785-655B-4744-8604-065B897B2D79}" destId="{97F8D5F2-BBF3-4861-AEE1-423BC00376A6}" srcOrd="2" destOrd="0" presId="urn:microsoft.com/office/officeart/2005/8/layout/vProcess5"/>
    <dgm:cxn modelId="{3C4A7BAE-E72B-4DE5-8CD3-B927771ECE22}" type="presParOf" srcId="{9601B785-655B-4744-8604-065B897B2D79}" destId="{46DF9D08-9F70-4A85-A818-4275344B0AD4}" srcOrd="3" destOrd="0" presId="urn:microsoft.com/office/officeart/2005/8/layout/vProcess5"/>
    <dgm:cxn modelId="{FE437CCC-E5BB-434E-A502-1A9E69C13BE0}" type="presParOf" srcId="{9601B785-655B-4744-8604-065B897B2D79}" destId="{E2269D39-B0A0-42CA-970F-690E511F8072}" srcOrd="4" destOrd="0" presId="urn:microsoft.com/office/officeart/2005/8/layout/vProcess5"/>
    <dgm:cxn modelId="{1E9E8EB4-6B2B-4B0B-9379-A70C4C6F91A1}" type="presParOf" srcId="{9601B785-655B-4744-8604-065B897B2D79}" destId="{3059CB3A-84EB-42B4-A35E-217484FC22F3}" srcOrd="5" destOrd="0" presId="urn:microsoft.com/office/officeart/2005/8/layout/vProcess5"/>
    <dgm:cxn modelId="{E7AC6339-F8F1-4973-9027-835A54EFEB9F}" type="presParOf" srcId="{9601B785-655B-4744-8604-065B897B2D79}" destId="{127579AC-971D-4AF7-BFC8-D118F391F736}" srcOrd="6" destOrd="0" presId="urn:microsoft.com/office/officeart/2005/8/layout/vProcess5"/>
    <dgm:cxn modelId="{7BFD9041-14C9-441D-89D8-E78EDEDC48CC}" type="presParOf" srcId="{9601B785-655B-4744-8604-065B897B2D79}" destId="{5B7D263A-6E6F-46C0-9284-3B12EE7A9BB3}" srcOrd="7" destOrd="0" presId="urn:microsoft.com/office/officeart/2005/8/layout/vProcess5"/>
    <dgm:cxn modelId="{38C57F53-BB5B-4507-AED4-4AF53CB70347}" type="presParOf" srcId="{9601B785-655B-4744-8604-065B897B2D79}" destId="{32092288-92C7-4F88-A6BC-03BFDCF9B288}" srcOrd="8" destOrd="0" presId="urn:microsoft.com/office/officeart/2005/8/layout/vProcess5"/>
    <dgm:cxn modelId="{C1272BA6-C60C-45D0-AABB-A96F2F7FE2DA}" type="presParOf" srcId="{9601B785-655B-4744-8604-065B897B2D79}" destId="{3B55DB44-FBCF-48A8-A45C-C20C8F7F24DF}" srcOrd="9" destOrd="0" presId="urn:microsoft.com/office/officeart/2005/8/layout/vProcess5"/>
    <dgm:cxn modelId="{CEB5A3BB-747C-4087-A42D-05B03C227573}" type="presParOf" srcId="{9601B785-655B-4744-8604-065B897B2D79}" destId="{952390BE-54FB-4563-9DE3-A72383BD7E12}" srcOrd="10" destOrd="0" presId="urn:microsoft.com/office/officeart/2005/8/layout/vProcess5"/>
    <dgm:cxn modelId="{66C566B4-5F3F-43C9-BEDF-BC46628D8F1D}" type="presParOf" srcId="{9601B785-655B-4744-8604-065B897B2D79}" destId="{CF76EBC3-453D-488A-A62D-B1309E61998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07CCA6-8FCC-48B9-A4B0-D1F9741DC1D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B9CD71B-FA79-409F-A80D-F1A59F9711B6}">
      <dgm:prSet phldrT="[Text]"/>
      <dgm:spPr/>
      <dgm:t>
        <a:bodyPr/>
        <a:lstStyle/>
        <a:p>
          <a:r>
            <a:rPr lang="en-US" b="0" dirty="0" smtClean="0"/>
            <a:t>Create Patrick: what will he look like?</a:t>
          </a:r>
        </a:p>
        <a:p>
          <a:r>
            <a:rPr lang="en-IE" b="0" dirty="0" smtClean="0"/>
            <a:t>Code to control him with arrow keys</a:t>
          </a:r>
          <a:endParaRPr lang="en-US" b="0" dirty="0"/>
        </a:p>
      </dgm:t>
    </dgm:pt>
    <dgm:pt modelId="{253AE4CD-4EFA-41EC-A6C1-65E620B1F06D}" type="parTrans" cxnId="{BA7E80FB-A211-42B2-97E5-B688200D940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391174A-22D9-4C7C-8CA5-DC2690C4B7D9}" type="sibTrans" cxnId="{BA7E80FB-A211-42B2-97E5-B688200D940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D62FA75-AAD1-4DF4-B553-D090469B968B}">
      <dgm:prSet phldrT="[Text]"/>
      <dgm:spPr/>
      <dgm:t>
        <a:bodyPr/>
        <a:lstStyle/>
        <a:p>
          <a:r>
            <a:rPr lang="en-US" dirty="0" smtClean="0"/>
            <a:t>Create </a:t>
          </a:r>
          <a:r>
            <a:rPr lang="en-US" dirty="0" err="1" smtClean="0"/>
            <a:t>Krabby</a:t>
          </a:r>
          <a:endParaRPr lang="en-US" dirty="0" smtClean="0"/>
        </a:p>
        <a:p>
          <a:r>
            <a:rPr lang="en-US" dirty="0" smtClean="0"/>
            <a:t>Code to make him move randomly</a:t>
          </a:r>
          <a:endParaRPr lang="en-US" dirty="0"/>
        </a:p>
      </dgm:t>
    </dgm:pt>
    <dgm:pt modelId="{900E3342-D0DF-4FEC-B63C-735B04446D80}" type="parTrans" cxnId="{8AFF937C-374D-4941-8991-DB66ED436A4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0F98EB-2E49-409E-857F-7CA8CBDEFB1C}" type="sibTrans" cxnId="{8AFF937C-374D-4941-8991-DB66ED436A4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3380D68-0A37-4678-8E60-7F3182287C4A}">
      <dgm:prSet phldrT="[Text]"/>
      <dgm:spPr/>
      <dgm:t>
        <a:bodyPr/>
        <a:lstStyle/>
        <a:p>
          <a:r>
            <a:rPr lang="en-US" smtClean="0"/>
            <a:t>Make things happen when</a:t>
          </a:r>
          <a:br>
            <a:rPr lang="en-US" smtClean="0"/>
          </a:br>
          <a:r>
            <a:rPr lang="en-US" smtClean="0"/>
            <a:t>Krabby touches Patrick</a:t>
          </a:r>
          <a:endParaRPr lang="en-US" dirty="0"/>
        </a:p>
      </dgm:t>
    </dgm:pt>
    <dgm:pt modelId="{85BC9F9B-BBA1-4575-AD4D-E7686A1B762A}" type="parTrans" cxnId="{D1F8F963-2E87-49CD-BEB9-009363E949D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C59D46A-857C-41E5-B225-021F3A2DBD36}" type="sibTrans" cxnId="{D1F8F963-2E87-49CD-BEB9-009363E949D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B9E2300-B7D7-4786-AA19-11FE29CD6573}">
      <dgm:prSet phldrT="[Text]"/>
      <dgm:spPr/>
      <dgm:t>
        <a:bodyPr/>
        <a:lstStyle/>
        <a:p>
          <a:r>
            <a:rPr lang="en-IE" dirty="0" smtClean="0"/>
            <a:t>Add variable for </a:t>
          </a:r>
          <a:r>
            <a:rPr lang="en-IE" b="1" dirty="0" smtClean="0"/>
            <a:t>Lives</a:t>
          </a:r>
        </a:p>
        <a:p>
          <a:r>
            <a:rPr lang="en-IE" dirty="0" smtClean="0"/>
            <a:t>End game when Patrick has 0 lives</a:t>
          </a:r>
          <a:endParaRPr lang="en-US" dirty="0"/>
        </a:p>
      </dgm:t>
    </dgm:pt>
    <dgm:pt modelId="{1A6E8116-F919-4991-ABDD-4A02D53308D1}" type="parTrans" cxnId="{DB1798EA-557E-437F-A11D-4B6030D4D991}">
      <dgm:prSet/>
      <dgm:spPr/>
      <dgm:t>
        <a:bodyPr/>
        <a:lstStyle/>
        <a:p>
          <a:endParaRPr lang="en-US"/>
        </a:p>
      </dgm:t>
    </dgm:pt>
    <dgm:pt modelId="{32887338-2711-4F42-9314-5453DA1CA447}" type="sibTrans" cxnId="{DB1798EA-557E-437F-A11D-4B6030D4D991}">
      <dgm:prSet/>
      <dgm:spPr/>
      <dgm:t>
        <a:bodyPr/>
        <a:lstStyle/>
        <a:p>
          <a:endParaRPr lang="en-US"/>
        </a:p>
      </dgm:t>
    </dgm:pt>
    <dgm:pt modelId="{13E05FB9-2E43-4FCA-99A0-7877DBEA9BD5}">
      <dgm:prSet phldrT="[Text]"/>
      <dgm:spPr/>
      <dgm:t>
        <a:bodyPr/>
        <a:lstStyle/>
        <a:p>
          <a:r>
            <a:rPr lang="en-US" dirty="0" smtClean="0"/>
            <a:t>Change the Stage:</a:t>
          </a:r>
          <a:br>
            <a:rPr lang="en-US" dirty="0" smtClean="0"/>
          </a:br>
          <a:r>
            <a:rPr lang="en-US" dirty="0" smtClean="0"/>
            <a:t>Choose a background</a:t>
          </a:r>
          <a:endParaRPr lang="en-US" dirty="0"/>
        </a:p>
      </dgm:t>
    </dgm:pt>
    <dgm:pt modelId="{1881FF16-64C8-4607-88B5-B4492B62F7B6}" type="parTrans" cxnId="{9022AED8-BC07-4D3D-B677-AFCE3754B409}">
      <dgm:prSet/>
      <dgm:spPr/>
      <dgm:t>
        <a:bodyPr/>
        <a:lstStyle/>
        <a:p>
          <a:endParaRPr lang="en-US"/>
        </a:p>
      </dgm:t>
    </dgm:pt>
    <dgm:pt modelId="{062F05CC-6AAF-44FC-8DB5-D3560FD9D127}" type="sibTrans" cxnId="{9022AED8-BC07-4D3D-B677-AFCE3754B409}">
      <dgm:prSet/>
      <dgm:spPr/>
      <dgm:t>
        <a:bodyPr/>
        <a:lstStyle/>
        <a:p>
          <a:endParaRPr lang="en-US"/>
        </a:p>
      </dgm:t>
    </dgm:pt>
    <dgm:pt modelId="{9601B785-655B-4744-8604-065B897B2D79}" type="pres">
      <dgm:prSet presAssocID="{7307CCA6-8FCC-48B9-A4B0-D1F9741DC1D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A62884-BDA8-4000-951C-544C00524E57}" type="pres">
      <dgm:prSet presAssocID="{7307CCA6-8FCC-48B9-A4B0-D1F9741DC1D3}" presName="dummyMaxCanvas" presStyleCnt="0">
        <dgm:presLayoutVars/>
      </dgm:prSet>
      <dgm:spPr/>
    </dgm:pt>
    <dgm:pt modelId="{75B61EBD-B865-4A61-A16E-E3E8D1036D00}" type="pres">
      <dgm:prSet presAssocID="{7307CCA6-8FCC-48B9-A4B0-D1F9741DC1D3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72D522-7FA8-4B9C-93ED-03C43A31F134}" type="pres">
      <dgm:prSet presAssocID="{7307CCA6-8FCC-48B9-A4B0-D1F9741DC1D3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95C57A-C907-4E73-91F0-DFF1341166ED}" type="pres">
      <dgm:prSet presAssocID="{7307CCA6-8FCC-48B9-A4B0-D1F9741DC1D3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3A8D7-CAB8-476D-84FD-C8C0E65A519A}" type="pres">
      <dgm:prSet presAssocID="{7307CCA6-8FCC-48B9-A4B0-D1F9741DC1D3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292E0D-E69D-484E-8FF2-86D092BA729C}" type="pres">
      <dgm:prSet presAssocID="{7307CCA6-8FCC-48B9-A4B0-D1F9741DC1D3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FCCFD-884B-4685-A534-243802A95A14}" type="pres">
      <dgm:prSet presAssocID="{7307CCA6-8FCC-48B9-A4B0-D1F9741DC1D3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C1BCE-0EBD-409A-A95F-83379D04CBE3}" type="pres">
      <dgm:prSet presAssocID="{7307CCA6-8FCC-48B9-A4B0-D1F9741DC1D3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D5D73C-18F4-4E47-A566-2224B97039B4}" type="pres">
      <dgm:prSet presAssocID="{7307CCA6-8FCC-48B9-A4B0-D1F9741DC1D3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F9F30A-4E90-4B53-A2FA-4864FCE60300}" type="pres">
      <dgm:prSet presAssocID="{7307CCA6-8FCC-48B9-A4B0-D1F9741DC1D3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480EE-B833-46DA-9751-615D458E3219}" type="pres">
      <dgm:prSet presAssocID="{7307CCA6-8FCC-48B9-A4B0-D1F9741DC1D3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CEDC66-BFA3-409F-8B5B-8F660075F6F7}" type="pres">
      <dgm:prSet presAssocID="{7307CCA6-8FCC-48B9-A4B0-D1F9741DC1D3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932AB2-ECB5-40AB-84A2-CF0B88951D8C}" type="pres">
      <dgm:prSet presAssocID="{7307CCA6-8FCC-48B9-A4B0-D1F9741DC1D3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D3C69-A13A-41F4-A8F3-50DD9BC37B85}" type="pres">
      <dgm:prSet presAssocID="{7307CCA6-8FCC-48B9-A4B0-D1F9741DC1D3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57BA01-C408-49E9-AA71-D99E1BFAF4AE}" type="pres">
      <dgm:prSet presAssocID="{7307CCA6-8FCC-48B9-A4B0-D1F9741DC1D3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1B40A3-110E-4092-8C51-E51F16690EFB}" type="presOf" srcId="{AD62FA75-AAD1-4DF4-B553-D090469B968B}" destId="{AF95C57A-C907-4E73-91F0-DFF1341166ED}" srcOrd="0" destOrd="0" presId="urn:microsoft.com/office/officeart/2005/8/layout/vProcess5"/>
    <dgm:cxn modelId="{73E8E6D7-7833-4C1E-8E1A-21A96A984CCF}" type="presOf" srcId="{3391174A-22D9-4C7C-8CA5-DC2690C4B7D9}" destId="{BF8FCCFD-884B-4685-A534-243802A95A14}" srcOrd="0" destOrd="0" presId="urn:microsoft.com/office/officeart/2005/8/layout/vProcess5"/>
    <dgm:cxn modelId="{B3E36F3E-411C-4113-A0BC-A0AB5DE6D318}" type="presOf" srcId="{5B9E2300-B7D7-4786-AA19-11FE29CD6573}" destId="{B4292E0D-E69D-484E-8FF2-86D092BA729C}" srcOrd="0" destOrd="0" presId="urn:microsoft.com/office/officeart/2005/8/layout/vProcess5"/>
    <dgm:cxn modelId="{BA7E80FB-A211-42B2-97E5-B688200D9401}" srcId="{7307CCA6-8FCC-48B9-A4B0-D1F9741DC1D3}" destId="{EB9CD71B-FA79-409F-A80D-F1A59F9711B6}" srcOrd="0" destOrd="0" parTransId="{253AE4CD-4EFA-41EC-A6C1-65E620B1F06D}" sibTransId="{3391174A-22D9-4C7C-8CA5-DC2690C4B7D9}"/>
    <dgm:cxn modelId="{34C930F6-AA60-4703-B04F-2118B8D42694}" type="presOf" srcId="{EB9CD71B-FA79-409F-A80D-F1A59F9711B6}" destId="{AC8480EE-B833-46DA-9751-615D458E3219}" srcOrd="1" destOrd="0" presId="urn:microsoft.com/office/officeart/2005/8/layout/vProcess5"/>
    <dgm:cxn modelId="{6F9D1DA3-80F4-4C3D-9553-B22709337176}" type="presOf" srcId="{062F05CC-6AAF-44FC-8DB5-D3560FD9D127}" destId="{730C1BCE-0EBD-409A-A95F-83379D04CBE3}" srcOrd="0" destOrd="0" presId="urn:microsoft.com/office/officeart/2005/8/layout/vProcess5"/>
    <dgm:cxn modelId="{3D38A3D4-0341-4F55-9B58-11EBBF7884CD}" type="presOf" srcId="{13E05FB9-2E43-4FCA-99A0-7877DBEA9BD5}" destId="{3872D522-7FA8-4B9C-93ED-03C43A31F134}" srcOrd="0" destOrd="0" presId="urn:microsoft.com/office/officeart/2005/8/layout/vProcess5"/>
    <dgm:cxn modelId="{DB1798EA-557E-437F-A11D-4B6030D4D991}" srcId="{7307CCA6-8FCC-48B9-A4B0-D1F9741DC1D3}" destId="{5B9E2300-B7D7-4786-AA19-11FE29CD6573}" srcOrd="4" destOrd="0" parTransId="{1A6E8116-F919-4991-ABDD-4A02D53308D1}" sibTransId="{32887338-2711-4F42-9314-5453DA1CA447}"/>
    <dgm:cxn modelId="{F4735155-3ABF-4674-88EC-0BA9C60C8DE3}" type="presOf" srcId="{0D0F98EB-2E49-409E-857F-7CA8CBDEFB1C}" destId="{DFD5D73C-18F4-4E47-A566-2224B97039B4}" srcOrd="0" destOrd="0" presId="urn:microsoft.com/office/officeart/2005/8/layout/vProcess5"/>
    <dgm:cxn modelId="{0BBE4E4B-1238-45F8-8FFF-838B572BF9AB}" type="presOf" srcId="{53380D68-0A37-4678-8E60-7F3182287C4A}" destId="{8EB3A8D7-CAB8-476D-84FD-C8C0E65A519A}" srcOrd="0" destOrd="0" presId="urn:microsoft.com/office/officeart/2005/8/layout/vProcess5"/>
    <dgm:cxn modelId="{D1F8F963-2E87-49CD-BEB9-009363E949DB}" srcId="{7307CCA6-8FCC-48B9-A4B0-D1F9741DC1D3}" destId="{53380D68-0A37-4678-8E60-7F3182287C4A}" srcOrd="3" destOrd="0" parTransId="{85BC9F9B-BBA1-4575-AD4D-E7686A1B762A}" sibTransId="{9C59D46A-857C-41E5-B225-021F3A2DBD36}"/>
    <dgm:cxn modelId="{44EC4026-0BE5-4547-8B87-A32E8277006B}" type="presOf" srcId="{EB9CD71B-FA79-409F-A80D-F1A59F9711B6}" destId="{75B61EBD-B865-4A61-A16E-E3E8D1036D00}" srcOrd="0" destOrd="0" presId="urn:microsoft.com/office/officeart/2005/8/layout/vProcess5"/>
    <dgm:cxn modelId="{8AFF937C-374D-4941-8991-DB66ED436A42}" srcId="{7307CCA6-8FCC-48B9-A4B0-D1F9741DC1D3}" destId="{AD62FA75-AAD1-4DF4-B553-D090469B968B}" srcOrd="2" destOrd="0" parTransId="{900E3342-D0DF-4FEC-B63C-735B04446D80}" sibTransId="{0D0F98EB-2E49-409E-857F-7CA8CBDEFB1C}"/>
    <dgm:cxn modelId="{FF3C3F3D-9288-4272-B058-3A6B931F4DC4}" type="presOf" srcId="{53380D68-0A37-4678-8E60-7F3182287C4A}" destId="{167D3C69-A13A-41F4-A8F3-50DD9BC37B85}" srcOrd="1" destOrd="0" presId="urn:microsoft.com/office/officeart/2005/8/layout/vProcess5"/>
    <dgm:cxn modelId="{0AEE9246-9909-4DD2-B777-7816BC6139B0}" type="presOf" srcId="{7307CCA6-8FCC-48B9-A4B0-D1F9741DC1D3}" destId="{9601B785-655B-4744-8604-065B897B2D79}" srcOrd="0" destOrd="0" presId="urn:microsoft.com/office/officeart/2005/8/layout/vProcess5"/>
    <dgm:cxn modelId="{D51D6F9C-AE74-4EEE-969D-5AB0D6C1ED84}" type="presOf" srcId="{AD62FA75-AAD1-4DF4-B553-D090469B968B}" destId="{D7932AB2-ECB5-40AB-84A2-CF0B88951D8C}" srcOrd="1" destOrd="0" presId="urn:microsoft.com/office/officeart/2005/8/layout/vProcess5"/>
    <dgm:cxn modelId="{9022AED8-BC07-4D3D-B677-AFCE3754B409}" srcId="{7307CCA6-8FCC-48B9-A4B0-D1F9741DC1D3}" destId="{13E05FB9-2E43-4FCA-99A0-7877DBEA9BD5}" srcOrd="1" destOrd="0" parTransId="{1881FF16-64C8-4607-88B5-B4492B62F7B6}" sibTransId="{062F05CC-6AAF-44FC-8DB5-D3560FD9D127}"/>
    <dgm:cxn modelId="{3F7AB636-8DFE-4BBF-A7E6-1F4EDA1C8F60}" type="presOf" srcId="{9C59D46A-857C-41E5-B225-021F3A2DBD36}" destId="{03F9F30A-4E90-4B53-A2FA-4864FCE60300}" srcOrd="0" destOrd="0" presId="urn:microsoft.com/office/officeart/2005/8/layout/vProcess5"/>
    <dgm:cxn modelId="{CCB156E6-A2C7-4142-BEBA-856230FC8988}" type="presOf" srcId="{5B9E2300-B7D7-4786-AA19-11FE29CD6573}" destId="{B957BA01-C408-49E9-AA71-D99E1BFAF4AE}" srcOrd="1" destOrd="0" presId="urn:microsoft.com/office/officeart/2005/8/layout/vProcess5"/>
    <dgm:cxn modelId="{8BC4855C-37AD-41E7-817D-25F7CBDDF143}" type="presOf" srcId="{13E05FB9-2E43-4FCA-99A0-7877DBEA9BD5}" destId="{7FCEDC66-BFA3-409F-8B5B-8F660075F6F7}" srcOrd="1" destOrd="0" presId="urn:microsoft.com/office/officeart/2005/8/layout/vProcess5"/>
    <dgm:cxn modelId="{1C626D17-4D79-4200-B59B-7B80D1437B42}" type="presParOf" srcId="{9601B785-655B-4744-8604-065B897B2D79}" destId="{5AA62884-BDA8-4000-951C-544C00524E57}" srcOrd="0" destOrd="0" presId="urn:microsoft.com/office/officeart/2005/8/layout/vProcess5"/>
    <dgm:cxn modelId="{C8EE6901-4DDB-4256-9C87-8AD9DB71AB9E}" type="presParOf" srcId="{9601B785-655B-4744-8604-065B897B2D79}" destId="{75B61EBD-B865-4A61-A16E-E3E8D1036D00}" srcOrd="1" destOrd="0" presId="urn:microsoft.com/office/officeart/2005/8/layout/vProcess5"/>
    <dgm:cxn modelId="{C13FFC00-D898-47CD-8901-A0ACCABB2947}" type="presParOf" srcId="{9601B785-655B-4744-8604-065B897B2D79}" destId="{3872D522-7FA8-4B9C-93ED-03C43A31F134}" srcOrd="2" destOrd="0" presId="urn:microsoft.com/office/officeart/2005/8/layout/vProcess5"/>
    <dgm:cxn modelId="{29F8CB2B-2266-4AA8-9A93-3937A453758C}" type="presParOf" srcId="{9601B785-655B-4744-8604-065B897B2D79}" destId="{AF95C57A-C907-4E73-91F0-DFF1341166ED}" srcOrd="3" destOrd="0" presId="urn:microsoft.com/office/officeart/2005/8/layout/vProcess5"/>
    <dgm:cxn modelId="{129B5280-C4F5-4EF4-81D7-B608F8964772}" type="presParOf" srcId="{9601B785-655B-4744-8604-065B897B2D79}" destId="{8EB3A8D7-CAB8-476D-84FD-C8C0E65A519A}" srcOrd="4" destOrd="0" presId="urn:microsoft.com/office/officeart/2005/8/layout/vProcess5"/>
    <dgm:cxn modelId="{E41EBE4F-28BC-4659-93CE-869283749540}" type="presParOf" srcId="{9601B785-655B-4744-8604-065B897B2D79}" destId="{B4292E0D-E69D-484E-8FF2-86D092BA729C}" srcOrd="5" destOrd="0" presId="urn:microsoft.com/office/officeart/2005/8/layout/vProcess5"/>
    <dgm:cxn modelId="{26E20DD6-CF5D-4C73-AF02-7B6987E0402C}" type="presParOf" srcId="{9601B785-655B-4744-8604-065B897B2D79}" destId="{BF8FCCFD-884B-4685-A534-243802A95A14}" srcOrd="6" destOrd="0" presId="urn:microsoft.com/office/officeart/2005/8/layout/vProcess5"/>
    <dgm:cxn modelId="{7B8D80C5-B805-4A33-A987-1839280F5AD6}" type="presParOf" srcId="{9601B785-655B-4744-8604-065B897B2D79}" destId="{730C1BCE-0EBD-409A-A95F-83379D04CBE3}" srcOrd="7" destOrd="0" presId="urn:microsoft.com/office/officeart/2005/8/layout/vProcess5"/>
    <dgm:cxn modelId="{3CAF0C03-9665-4C3C-9BE9-5921DA7301D0}" type="presParOf" srcId="{9601B785-655B-4744-8604-065B897B2D79}" destId="{DFD5D73C-18F4-4E47-A566-2224B97039B4}" srcOrd="8" destOrd="0" presId="urn:microsoft.com/office/officeart/2005/8/layout/vProcess5"/>
    <dgm:cxn modelId="{FCDD9874-1C67-4F6E-A26F-6E3815FF7338}" type="presParOf" srcId="{9601B785-655B-4744-8604-065B897B2D79}" destId="{03F9F30A-4E90-4B53-A2FA-4864FCE60300}" srcOrd="9" destOrd="0" presId="urn:microsoft.com/office/officeart/2005/8/layout/vProcess5"/>
    <dgm:cxn modelId="{4FA44385-5AB4-4FC0-96A1-4DEB06A80F6D}" type="presParOf" srcId="{9601B785-655B-4744-8604-065B897B2D79}" destId="{AC8480EE-B833-46DA-9751-615D458E3219}" srcOrd="10" destOrd="0" presId="urn:microsoft.com/office/officeart/2005/8/layout/vProcess5"/>
    <dgm:cxn modelId="{5D919659-82E8-4263-AB18-BC3F28AADD95}" type="presParOf" srcId="{9601B785-655B-4744-8604-065B897B2D79}" destId="{7FCEDC66-BFA3-409F-8B5B-8F660075F6F7}" srcOrd="11" destOrd="0" presId="urn:microsoft.com/office/officeart/2005/8/layout/vProcess5"/>
    <dgm:cxn modelId="{36D65300-F679-46BD-A7F1-105AA1150186}" type="presParOf" srcId="{9601B785-655B-4744-8604-065B897B2D79}" destId="{D7932AB2-ECB5-40AB-84A2-CF0B88951D8C}" srcOrd="12" destOrd="0" presId="urn:microsoft.com/office/officeart/2005/8/layout/vProcess5"/>
    <dgm:cxn modelId="{B125BC36-905E-4AE1-8AF9-6F625715A211}" type="presParOf" srcId="{9601B785-655B-4744-8604-065B897B2D79}" destId="{167D3C69-A13A-41F4-A8F3-50DD9BC37B85}" srcOrd="13" destOrd="0" presId="urn:microsoft.com/office/officeart/2005/8/layout/vProcess5"/>
    <dgm:cxn modelId="{98B1BE7B-071A-4F33-80A4-16F624872215}" type="presParOf" srcId="{9601B785-655B-4744-8604-065B897B2D79}" destId="{B957BA01-C408-49E9-AA71-D99E1BFAF4A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C6730B-77E3-44B8-9A7A-53CFF853A330}">
      <dsp:nvSpPr>
        <dsp:cNvPr id="0" name=""/>
        <dsp:cNvSpPr/>
      </dsp:nvSpPr>
      <dsp:spPr>
        <a:xfrm>
          <a:off x="0" y="362181"/>
          <a:ext cx="6264695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210" tIns="437388" rIns="48621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E.g. text, numbers</a:t>
          </a:r>
          <a:endParaRPr lang="en-US" sz="2100" kern="1200" dirty="0"/>
        </a:p>
      </dsp:txBody>
      <dsp:txXfrm>
        <a:off x="0" y="362181"/>
        <a:ext cx="6264695" cy="893025"/>
      </dsp:txXfrm>
    </dsp:sp>
    <dsp:sp modelId="{773F8A0B-FE67-48C3-901F-FCBFEFB9D9A8}">
      <dsp:nvSpPr>
        <dsp:cNvPr id="0" name=""/>
        <dsp:cNvSpPr/>
      </dsp:nvSpPr>
      <dsp:spPr>
        <a:xfrm>
          <a:off x="313234" y="52221"/>
          <a:ext cx="4385287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53" tIns="0" rIns="16575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Input, Output &amp; Store Data</a:t>
          </a:r>
          <a:endParaRPr lang="en-US" sz="2100" kern="1200" dirty="0"/>
        </a:p>
      </dsp:txBody>
      <dsp:txXfrm>
        <a:off x="313234" y="52221"/>
        <a:ext cx="4385287" cy="619920"/>
      </dsp:txXfrm>
    </dsp:sp>
    <dsp:sp modelId="{42DF4BB8-E7D9-4F9F-9C09-B39505A959E4}">
      <dsp:nvSpPr>
        <dsp:cNvPr id="0" name=""/>
        <dsp:cNvSpPr/>
      </dsp:nvSpPr>
      <dsp:spPr>
        <a:xfrm>
          <a:off x="0" y="1678566"/>
          <a:ext cx="6264695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210" tIns="437388" rIns="48621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E.g. add numbers, change text</a:t>
          </a:r>
          <a:endParaRPr lang="en-US" sz="2100" kern="1200" dirty="0"/>
        </a:p>
      </dsp:txBody>
      <dsp:txXfrm>
        <a:off x="0" y="1678566"/>
        <a:ext cx="6264695" cy="893025"/>
      </dsp:txXfrm>
    </dsp:sp>
    <dsp:sp modelId="{26A34A27-FBB3-48A7-A379-C1312745D0C8}">
      <dsp:nvSpPr>
        <dsp:cNvPr id="0" name=""/>
        <dsp:cNvSpPr/>
      </dsp:nvSpPr>
      <dsp:spPr>
        <a:xfrm>
          <a:off x="313234" y="1368606"/>
          <a:ext cx="4385287" cy="619920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53" tIns="0" rIns="16575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Operate on Data</a:t>
          </a:r>
          <a:endParaRPr lang="en-US" sz="2100" kern="1200" dirty="0"/>
        </a:p>
      </dsp:txBody>
      <dsp:txXfrm>
        <a:off x="313234" y="1368606"/>
        <a:ext cx="4385287" cy="619920"/>
      </dsp:txXfrm>
    </dsp:sp>
    <dsp:sp modelId="{AD452EA1-EEB5-47A6-A5A0-5D221FBC8F64}">
      <dsp:nvSpPr>
        <dsp:cNvPr id="0" name=""/>
        <dsp:cNvSpPr/>
      </dsp:nvSpPr>
      <dsp:spPr>
        <a:xfrm>
          <a:off x="0" y="2994952"/>
          <a:ext cx="6264695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210" tIns="437388" rIns="48621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Repeat commands several times</a:t>
          </a:r>
          <a:endParaRPr lang="en-US" sz="2100" kern="1200" dirty="0"/>
        </a:p>
      </dsp:txBody>
      <dsp:txXfrm>
        <a:off x="0" y="2994952"/>
        <a:ext cx="6264695" cy="893025"/>
      </dsp:txXfrm>
    </dsp:sp>
    <dsp:sp modelId="{2A4428C4-7062-45D0-BC21-C80CCF57BCC2}">
      <dsp:nvSpPr>
        <dsp:cNvPr id="0" name=""/>
        <dsp:cNvSpPr/>
      </dsp:nvSpPr>
      <dsp:spPr>
        <a:xfrm>
          <a:off x="313234" y="2684992"/>
          <a:ext cx="4385287" cy="619920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53" tIns="0" rIns="16575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Loops</a:t>
          </a:r>
          <a:endParaRPr lang="en-US" sz="2100" kern="1200" dirty="0"/>
        </a:p>
      </dsp:txBody>
      <dsp:txXfrm>
        <a:off x="313234" y="2684992"/>
        <a:ext cx="4385287" cy="619920"/>
      </dsp:txXfrm>
    </dsp:sp>
    <dsp:sp modelId="{A7FA0848-963F-494D-B638-9B088F4D9A76}">
      <dsp:nvSpPr>
        <dsp:cNvPr id="0" name=""/>
        <dsp:cNvSpPr/>
      </dsp:nvSpPr>
      <dsp:spPr>
        <a:xfrm>
          <a:off x="0" y="4311337"/>
          <a:ext cx="6264695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210" tIns="437388" rIns="48621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Do something IF something else is true</a:t>
          </a:r>
          <a:endParaRPr lang="en-US" sz="2100" kern="1200" dirty="0"/>
        </a:p>
      </dsp:txBody>
      <dsp:txXfrm>
        <a:off x="0" y="4311337"/>
        <a:ext cx="6264695" cy="893025"/>
      </dsp:txXfrm>
    </dsp:sp>
    <dsp:sp modelId="{782D3518-DA73-4DB0-8DC4-FF3AE5A25C41}">
      <dsp:nvSpPr>
        <dsp:cNvPr id="0" name=""/>
        <dsp:cNvSpPr/>
      </dsp:nvSpPr>
      <dsp:spPr>
        <a:xfrm>
          <a:off x="313234" y="4001377"/>
          <a:ext cx="4385287" cy="61992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53" tIns="0" rIns="16575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Decisions</a:t>
          </a:r>
          <a:endParaRPr lang="en-US" sz="2100" kern="1200" dirty="0"/>
        </a:p>
      </dsp:txBody>
      <dsp:txXfrm>
        <a:off x="313234" y="4001377"/>
        <a:ext cx="4385287" cy="61992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2CB5117-FB30-4DCF-AC48-01D89F04256F}">
      <dsp:nvSpPr>
        <dsp:cNvPr id="0" name=""/>
        <dsp:cNvSpPr/>
      </dsp:nvSpPr>
      <dsp:spPr>
        <a:xfrm>
          <a:off x="916483" y="1984"/>
          <a:ext cx="2030015" cy="12180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3000" kern="1200" dirty="0" smtClean="0"/>
            <a:t>Animations</a:t>
          </a:r>
          <a:endParaRPr lang="en-US" sz="3000" kern="1200" dirty="0"/>
        </a:p>
      </dsp:txBody>
      <dsp:txXfrm>
        <a:off x="916483" y="1984"/>
        <a:ext cx="2030015" cy="1218009"/>
      </dsp:txXfrm>
    </dsp:sp>
    <dsp:sp modelId="{80754D9D-F7A4-48BA-80D7-1660A45DB9CE}">
      <dsp:nvSpPr>
        <dsp:cNvPr id="0" name=""/>
        <dsp:cNvSpPr/>
      </dsp:nvSpPr>
      <dsp:spPr>
        <a:xfrm>
          <a:off x="3149500" y="1984"/>
          <a:ext cx="2030015" cy="1218009"/>
        </a:xfrm>
        <a:prstGeom prst="rect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3000" kern="1200" dirty="0" smtClean="0"/>
            <a:t>Quizzes</a:t>
          </a:r>
          <a:endParaRPr lang="en-US" sz="3000" kern="1200" dirty="0"/>
        </a:p>
      </dsp:txBody>
      <dsp:txXfrm>
        <a:off x="3149500" y="1984"/>
        <a:ext cx="2030015" cy="1218009"/>
      </dsp:txXfrm>
    </dsp:sp>
    <dsp:sp modelId="{04E3B549-D95E-46AB-BFF6-A136106C4148}">
      <dsp:nvSpPr>
        <dsp:cNvPr id="0" name=""/>
        <dsp:cNvSpPr/>
      </dsp:nvSpPr>
      <dsp:spPr>
        <a:xfrm>
          <a:off x="916483" y="1422995"/>
          <a:ext cx="2030015" cy="1218009"/>
        </a:xfrm>
        <a:prstGeom prst="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3000" kern="1200" dirty="0" smtClean="0"/>
            <a:t>Arcade Games</a:t>
          </a:r>
          <a:endParaRPr lang="en-US" sz="3000" kern="1200" dirty="0"/>
        </a:p>
      </dsp:txBody>
      <dsp:txXfrm>
        <a:off x="916483" y="1422995"/>
        <a:ext cx="2030015" cy="1218009"/>
      </dsp:txXfrm>
    </dsp:sp>
    <dsp:sp modelId="{9A5F144B-4FCD-43CB-B526-6EC4D1586943}">
      <dsp:nvSpPr>
        <dsp:cNvPr id="0" name=""/>
        <dsp:cNvSpPr/>
      </dsp:nvSpPr>
      <dsp:spPr>
        <a:xfrm>
          <a:off x="3149500" y="1422995"/>
          <a:ext cx="2030015" cy="1218009"/>
        </a:xfrm>
        <a:prstGeom prst="rect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3000" kern="1200" dirty="0" smtClean="0"/>
            <a:t>Web Games</a:t>
          </a:r>
          <a:endParaRPr lang="en-US" sz="3000" kern="1200" dirty="0"/>
        </a:p>
      </dsp:txBody>
      <dsp:txXfrm>
        <a:off x="3149500" y="1422995"/>
        <a:ext cx="2030015" cy="1218009"/>
      </dsp:txXfrm>
    </dsp:sp>
    <dsp:sp modelId="{67AA3FB1-6BDC-40B8-82EB-F250C5B4FA70}">
      <dsp:nvSpPr>
        <dsp:cNvPr id="0" name=""/>
        <dsp:cNvSpPr/>
      </dsp:nvSpPr>
      <dsp:spPr>
        <a:xfrm>
          <a:off x="2032992" y="2844006"/>
          <a:ext cx="2030015" cy="1218009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3000" kern="1200" dirty="0" smtClean="0"/>
            <a:t>It's Up To You!</a:t>
          </a:r>
          <a:endParaRPr lang="en-US" sz="3000" kern="1200" dirty="0"/>
        </a:p>
      </dsp:txBody>
      <dsp:txXfrm>
        <a:off x="2032992" y="2844006"/>
        <a:ext cx="2030015" cy="121800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D396E-A5B7-4334-8472-12DA2B278A0C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E5E7F-1F4D-477B-82EA-71BA59CB09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0498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F944-6D47-42D4-938A-1478CF98E6E2}" type="datetimeFigureOut">
              <a:rPr lang="en-GB" smtClean="0"/>
              <a:pPr/>
              <a:t>27/02/2014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97399-7260-47DB-A2CA-68A6CAA5CBB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35070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ll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.mit.edu/projects/emcdojo/3096083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.mit.edu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86409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800" b="1" dirty="0" smtClean="0">
                <a:latin typeface="Aharoni" pitchFamily="2" charset="-79"/>
                <a:cs typeface="Aharoni" pitchFamily="2" charset="-79"/>
              </a:rPr>
              <a:t>CoderDojo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1924" y="6341258"/>
            <a:ext cx="741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Code and notes by permission Michael Madden, 2012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47588" y="1124744"/>
            <a:ext cx="5325497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Scratch Beginners</a:t>
            </a:r>
          </a:p>
        </p:txBody>
      </p:sp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848" y="2276872"/>
            <a:ext cx="2835488" cy="3168352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/>
          <a:p>
            <a:r>
              <a:rPr lang="en-US" b="1" dirty="0" smtClean="0">
                <a:solidFill>
                  <a:srgbClr val="CC0000"/>
                </a:solidFill>
              </a:rPr>
              <a:t>How to </a:t>
            </a:r>
            <a:r>
              <a:rPr lang="en-US" b="1" dirty="0" smtClean="0">
                <a:solidFill>
                  <a:srgbClr val="339933"/>
                </a:solidFill>
              </a:rPr>
              <a:t>Get Started</a:t>
            </a:r>
            <a:endParaRPr lang="en-US" b="1" dirty="0">
              <a:solidFill>
                <a:srgbClr val="339933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475656" y="908720"/>
          <a:ext cx="6264696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C0000"/>
                </a:solidFill>
              </a:rPr>
              <a:t>How to </a:t>
            </a:r>
            <a:r>
              <a:rPr lang="en-US" b="1" dirty="0" smtClean="0">
                <a:solidFill>
                  <a:srgbClr val="339933"/>
                </a:solidFill>
              </a:rPr>
              <a:t>Make Progress</a:t>
            </a:r>
            <a:endParaRPr lang="en-US" b="1" dirty="0">
              <a:solidFill>
                <a:srgbClr val="339933"/>
              </a:solidFill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467544" y="1268760"/>
          <a:ext cx="8208912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C0000"/>
                </a:solidFill>
              </a:rPr>
              <a:t>Steps To </a:t>
            </a:r>
            <a:r>
              <a:rPr lang="en-US" b="1" dirty="0" smtClean="0">
                <a:solidFill>
                  <a:srgbClr val="339933"/>
                </a:solidFill>
              </a:rPr>
              <a:t>Make Our Game</a:t>
            </a:r>
            <a:endParaRPr lang="en-US" b="1" dirty="0">
              <a:solidFill>
                <a:srgbClr val="339933"/>
              </a:solidFill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467544" y="1268760"/>
          <a:ext cx="8208912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334" y="1300698"/>
            <a:ext cx="8229600" cy="2362274"/>
          </a:xfrm>
        </p:spPr>
        <p:txBody>
          <a:bodyPr>
            <a:normAutofit/>
          </a:bodyPr>
          <a:lstStyle/>
          <a:p>
            <a:r>
              <a:rPr lang="en-US" b="1" dirty="0" smtClean="0"/>
              <a:t>Interactive demo </a:t>
            </a:r>
            <a:br>
              <a:rPr lang="en-US" b="1" dirty="0" smtClean="0"/>
            </a:br>
            <a:r>
              <a:rPr lang="en-US" b="1" dirty="0" smtClean="0"/>
              <a:t>of these steps in Scratch …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5085184"/>
            <a:ext cx="8453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Final version: </a:t>
            </a:r>
            <a:r>
              <a:rPr lang="en-US" sz="2400" dirty="0" smtClean="0">
                <a:hlinkClick r:id="rId3"/>
              </a:rPr>
              <a:t>http://scratch.mit.edu/projects/emcdojo/3096083</a:t>
            </a:r>
            <a:endParaRPr lang="en-US" sz="2400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5010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Create a </a:t>
            </a:r>
            <a:r>
              <a:rPr lang="en-US" b="1" dirty="0" smtClean="0">
                <a:solidFill>
                  <a:srgbClr val="339933"/>
                </a:solidFill>
              </a:rPr>
              <a:t>Sprite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t="451"/>
          <a:stretch>
            <a:fillRect/>
          </a:stretch>
        </p:blipFill>
        <p:spPr bwMode="auto">
          <a:xfrm>
            <a:off x="2768771" y="2133303"/>
            <a:ext cx="5979693" cy="3384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125191"/>
            <a:ext cx="3587693" cy="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ine Callout 2 (Accent Bar) 5"/>
          <p:cNvSpPr/>
          <p:nvPr/>
        </p:nvSpPr>
        <p:spPr>
          <a:xfrm>
            <a:off x="179512" y="2133303"/>
            <a:ext cx="1944216" cy="1152128"/>
          </a:xfrm>
          <a:prstGeom prst="accentCallout2">
            <a:avLst>
              <a:gd name="adj1" fmla="val 16454"/>
              <a:gd name="adj2" fmla="val 106224"/>
              <a:gd name="adj3" fmla="val 16454"/>
              <a:gd name="adj4" fmla="val 114755"/>
              <a:gd name="adj5" fmla="val -30877"/>
              <a:gd name="adj6" fmla="val 12816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New Sprite: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Select from existing designs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672" y="5877719"/>
            <a:ext cx="1700130" cy="476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Line Callout 2 (Accent Bar) 8"/>
          <p:cNvSpPr/>
          <p:nvPr/>
        </p:nvSpPr>
        <p:spPr>
          <a:xfrm>
            <a:off x="179512" y="4365551"/>
            <a:ext cx="1872208" cy="1224136"/>
          </a:xfrm>
          <a:prstGeom prst="accentCallout2">
            <a:avLst>
              <a:gd name="adj1" fmla="val 86010"/>
              <a:gd name="adj2" fmla="val 106224"/>
              <a:gd name="adj3" fmla="val 86897"/>
              <a:gd name="adj4" fmla="val 118619"/>
              <a:gd name="adj5" fmla="val 125788"/>
              <a:gd name="adj6" fmla="val 1489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Tip: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Default size is big relative to stage: this shrinks it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28184" y="5877719"/>
            <a:ext cx="2145572" cy="719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Line Callout 2 (Accent Bar) 11"/>
          <p:cNvSpPr/>
          <p:nvPr/>
        </p:nvSpPr>
        <p:spPr>
          <a:xfrm>
            <a:off x="4211960" y="6021735"/>
            <a:ext cx="1368152" cy="360040"/>
          </a:xfrm>
          <a:prstGeom prst="accentCallout2">
            <a:avLst>
              <a:gd name="adj1" fmla="val 53862"/>
              <a:gd name="adj2" fmla="val 106842"/>
              <a:gd name="adj3" fmla="val 54749"/>
              <a:gd name="adj4" fmla="val 118619"/>
              <a:gd name="adj5" fmla="val 58277"/>
              <a:gd name="adj6" fmla="val 146334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Name him: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Make it Move Under </a:t>
            </a:r>
            <a:r>
              <a:rPr lang="en-US" b="1" dirty="0" smtClean="0">
                <a:solidFill>
                  <a:srgbClr val="339933"/>
                </a:solidFill>
              </a:rPr>
              <a:t>Your Control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412" y="1772816"/>
            <a:ext cx="5137868" cy="1728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195736" y="4149080"/>
            <a:ext cx="4680520" cy="10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Now figure out how to make it respond to the other arrow keys …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11560" y="6237312"/>
            <a:ext cx="14401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39845" y="5991671"/>
            <a:ext cx="389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19951" y="5457099"/>
            <a:ext cx="0" cy="8640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9552" y="5013176"/>
            <a:ext cx="389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y</a:t>
            </a:r>
            <a:endParaRPr lang="en-US" sz="2400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Change the </a:t>
            </a:r>
            <a:r>
              <a:rPr lang="en-US" b="1" dirty="0" smtClean="0">
                <a:solidFill>
                  <a:srgbClr val="339933"/>
                </a:solidFill>
              </a:rPr>
              <a:t>Background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378603"/>
            <a:ext cx="792088" cy="11142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 b="12102"/>
          <a:stretch>
            <a:fillRect/>
          </a:stretch>
        </p:blipFill>
        <p:spPr bwMode="auto">
          <a:xfrm>
            <a:off x="2843808" y="1340768"/>
            <a:ext cx="3168352" cy="2448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3768337" y="1905256"/>
            <a:ext cx="1152128" cy="37161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46292" y="2302580"/>
            <a:ext cx="792088" cy="37161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960" y="4149080"/>
            <a:ext cx="4249696" cy="2375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ight Arrow 8"/>
          <p:cNvSpPr/>
          <p:nvPr/>
        </p:nvSpPr>
        <p:spPr>
          <a:xfrm rot="5400000">
            <a:off x="4680012" y="3753036"/>
            <a:ext cx="504056" cy="432048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195736" y="1725237"/>
            <a:ext cx="504056" cy="432048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5576" y="4869160"/>
            <a:ext cx="2448272" cy="14401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Choose one to suit your own game's theme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35416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Create Another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Sprite </a:t>
            </a:r>
            <a:b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that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Moves at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Random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708920"/>
            <a:ext cx="4761000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 l="5697" t="5980" r="6259" b="5001"/>
          <a:stretch>
            <a:fillRect/>
          </a:stretch>
        </p:blipFill>
        <p:spPr bwMode="auto">
          <a:xfrm>
            <a:off x="7585862" y="482803"/>
            <a:ext cx="950976" cy="1163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pull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492896"/>
            <a:ext cx="4376399" cy="2342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628800"/>
            <a:ext cx="1008112" cy="1232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476672"/>
            <a:ext cx="8229600" cy="135416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Make Things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Happen </a:t>
            </a:r>
            <a:b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When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They Touch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332656"/>
            <a:ext cx="1008112" cy="1232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7979" y="1294880"/>
            <a:ext cx="3085465" cy="2350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5946" y="4408846"/>
            <a:ext cx="3450383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ight Arrow 8"/>
          <p:cNvSpPr/>
          <p:nvPr/>
        </p:nvSpPr>
        <p:spPr>
          <a:xfrm rot="5400000">
            <a:off x="1718683" y="3825044"/>
            <a:ext cx="504056" cy="432048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9552" y="3117818"/>
            <a:ext cx="1656184" cy="37161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2261871"/>
            <a:ext cx="4023807" cy="4191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ight Arrow 13"/>
          <p:cNvSpPr/>
          <p:nvPr/>
        </p:nvSpPr>
        <p:spPr>
          <a:xfrm flipH="1">
            <a:off x="7020272" y="4797152"/>
            <a:ext cx="360040" cy="360040"/>
          </a:xfrm>
          <a:prstGeom prst="rightArrow">
            <a:avLst>
              <a:gd name="adj1" fmla="val 50000"/>
              <a:gd name="adj2" fmla="val 72504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flipH="1">
            <a:off x="7380312" y="4437112"/>
            <a:ext cx="360040" cy="360040"/>
          </a:xfrm>
          <a:prstGeom prst="rightArrow">
            <a:avLst>
              <a:gd name="adj1" fmla="val 50000"/>
              <a:gd name="adj2" fmla="val 72504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flipH="1">
            <a:off x="6792673" y="2933093"/>
            <a:ext cx="360040" cy="360040"/>
          </a:xfrm>
          <a:prstGeom prst="rightArrow">
            <a:avLst>
              <a:gd name="adj1" fmla="val 50000"/>
              <a:gd name="adj2" fmla="val 72504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400000">
            <a:off x="7848364" y="1725237"/>
            <a:ext cx="504056" cy="432048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457200" y="332656"/>
            <a:ext cx="8229600" cy="92211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Keep Track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of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Lives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4261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Today's Challenge: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Write Your </a:t>
            </a:r>
            <a:r>
              <a:rPr lang="en-US" b="1" dirty="0" smtClean="0">
                <a:solidFill>
                  <a:srgbClr val="FF0000"/>
                </a:solidFill>
              </a:rPr>
              <a:t>First</a:t>
            </a:r>
            <a:r>
              <a:rPr lang="en-US" b="1" dirty="0" smtClean="0">
                <a:solidFill>
                  <a:srgbClr val="0070C0"/>
                </a:solidFill>
              </a:rPr>
              <a:t> Computer Game!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3" cstate="print"/>
          <a:srcRect l="49057" t="9224" r="943" b="34112"/>
          <a:stretch>
            <a:fillRect/>
          </a:stretch>
        </p:blipFill>
        <p:spPr bwMode="auto">
          <a:xfrm>
            <a:off x="1691680" y="1916832"/>
            <a:ext cx="5688632" cy="4407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More</a:t>
            </a:r>
            <a:r>
              <a:rPr lang="en-US" b="1" dirty="0" smtClean="0">
                <a:solidFill>
                  <a:srgbClr val="245590"/>
                </a:solidFill>
              </a:rPr>
              <a:t> Things to Try …</a:t>
            </a:r>
            <a:endParaRPr lang="en-US" b="1" dirty="0">
              <a:solidFill>
                <a:srgbClr val="2455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008112"/>
            <a:ext cx="8964488" cy="5157192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IE" sz="2200" dirty="0" smtClean="0"/>
              <a:t>Make a second bad guy that you have to keep away from, and that moves in a different way. </a:t>
            </a:r>
            <a:br>
              <a:rPr lang="en-IE" sz="2200" dirty="0" smtClean="0"/>
            </a:br>
            <a:r>
              <a:rPr lang="en-IE" sz="22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Hint</a:t>
            </a:r>
            <a:r>
              <a:rPr lang="en-IE" sz="2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Duplicate first bad guy, then import a different costume for it, and change its script so that it moves in a different way. For example, you could make him point in a random direction (in range 1-360) when the flag is clicked, and after that just keep moving some steps, and bounce if on the edge. You might have to update the code for lives, too.</a:t>
            </a:r>
          </a:p>
          <a:p>
            <a:pPr marL="514350" lvl="0" indent="-514350">
              <a:buFont typeface="+mj-lt"/>
              <a:buAutoNum type="arabicPeriod"/>
            </a:pPr>
            <a:endParaRPr lang="en-IE" sz="2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IE" sz="2200" dirty="0" smtClean="0"/>
              <a:t>Add some treasure that will give you extra lives. </a:t>
            </a:r>
            <a:br>
              <a:rPr lang="en-IE" sz="2200" dirty="0" smtClean="0"/>
            </a:br>
            <a:r>
              <a:rPr lang="en-IE" sz="22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Hint</a:t>
            </a:r>
            <a:r>
              <a:rPr lang="en-IE" sz="2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Add a sprite that looks like treasure. Don't add code to make it move, but do add code so that if the good guy touches it, it changes LIFE by 1 and plays a happy noise. After you have tested it and made sure it works, duplicate it.</a:t>
            </a:r>
            <a:endParaRPr lang="en-IE" sz="2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/>
          <a:lstStyle/>
          <a:p>
            <a:r>
              <a:rPr lang="en-IE" b="1" dirty="0" smtClean="0">
                <a:solidFill>
                  <a:schemeClr val="accent6">
                    <a:lumMod val="75000"/>
                  </a:schemeClr>
                </a:solidFill>
              </a:rPr>
              <a:t>At the End …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48245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E" sz="2800" dirty="0" smtClean="0"/>
              <a:t>Upload your project to the Scratch Website</a:t>
            </a:r>
            <a:br>
              <a:rPr lang="en-IE" sz="2800" dirty="0" smtClean="0"/>
            </a:br>
            <a:r>
              <a:rPr lang="en-IE" sz="2800" dirty="0" smtClean="0"/>
              <a:t>user: </a:t>
            </a:r>
            <a:r>
              <a:rPr lang="en-IE" sz="2800" b="1" dirty="0" err="1" smtClean="0"/>
              <a:t>emcdojo</a:t>
            </a:r>
            <a:r>
              <a:rPr lang="en-IE" sz="2800" b="1" dirty="0" smtClean="0"/>
              <a:t> </a:t>
            </a:r>
            <a:r>
              <a:rPr lang="en-IE" sz="2800" dirty="0" smtClean="0"/>
              <a:t>password: </a:t>
            </a:r>
            <a:r>
              <a:rPr lang="en-IE" sz="2800" b="1" dirty="0" smtClean="0"/>
              <a:t>cork123</a:t>
            </a:r>
          </a:p>
          <a:p>
            <a:pPr>
              <a:buNone/>
            </a:pPr>
            <a:endParaRPr lang="en-IE" sz="2800" dirty="0" smtClean="0"/>
          </a:p>
          <a:p>
            <a:pPr>
              <a:buNone/>
            </a:pPr>
            <a:r>
              <a:rPr lang="en-IE" sz="2800" dirty="0" smtClean="0"/>
              <a:t>Access it </a:t>
            </a:r>
          </a:p>
          <a:p>
            <a:pPr>
              <a:buNone/>
            </a:pPr>
            <a:r>
              <a:rPr lang="en-IE" sz="2800" dirty="0" smtClean="0"/>
              <a:t>from home </a:t>
            </a:r>
          </a:p>
          <a:p>
            <a:pPr>
              <a:buNone/>
            </a:pPr>
            <a:endParaRPr lang="en-IE" sz="2800" dirty="0" smtClean="0"/>
          </a:p>
          <a:p>
            <a:pPr>
              <a:buNone/>
            </a:pPr>
            <a:r>
              <a:rPr lang="en-IE" sz="2800" dirty="0" smtClean="0"/>
              <a:t>Improve it</a:t>
            </a:r>
          </a:p>
          <a:p>
            <a:pPr>
              <a:buNone/>
            </a:pPr>
            <a:endParaRPr lang="en-IE" sz="2800" dirty="0" smtClean="0"/>
          </a:p>
          <a:p>
            <a:pPr>
              <a:buNone/>
            </a:pPr>
            <a:r>
              <a:rPr lang="en-IE" sz="2800" dirty="0" smtClean="0"/>
              <a:t>Show your </a:t>
            </a:r>
          </a:p>
          <a:p>
            <a:pPr>
              <a:buNone/>
            </a:pPr>
            <a:r>
              <a:rPr lang="en-IE" sz="2800" dirty="0" smtClean="0"/>
              <a:t>friends!</a:t>
            </a:r>
            <a:endParaRPr lang="en-US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b="25789"/>
          <a:stretch>
            <a:fillRect/>
          </a:stretch>
        </p:blipFill>
        <p:spPr bwMode="auto">
          <a:xfrm>
            <a:off x="2195736" y="2060848"/>
            <a:ext cx="6627165" cy="4509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653136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i="1" dirty="0" smtClean="0"/>
              <a:t>CoderDojoIrelandCOE@emc.com</a:t>
            </a:r>
            <a:endParaRPr lang="en-GB" sz="4000" i="1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1840" y="1412776"/>
            <a:ext cx="2835488" cy="3168352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42617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Today's Big Ideas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Cloud 4"/>
          <p:cNvSpPr/>
          <p:nvPr/>
        </p:nvSpPr>
        <p:spPr>
          <a:xfrm>
            <a:off x="539552" y="1556792"/>
            <a:ext cx="4752528" cy="2448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What is Coding?</a:t>
            </a:r>
            <a:endParaRPr lang="en-US" sz="3600" dirty="0"/>
          </a:p>
        </p:txBody>
      </p:sp>
      <p:sp>
        <p:nvSpPr>
          <p:cNvPr id="6" name="Cloud 5"/>
          <p:cNvSpPr/>
          <p:nvPr/>
        </p:nvSpPr>
        <p:spPr>
          <a:xfrm>
            <a:off x="3635896" y="3068960"/>
            <a:ext cx="3672408" cy="20162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Who Writes Code?</a:t>
            </a:r>
            <a:endParaRPr lang="en-US" sz="3600" dirty="0"/>
          </a:p>
        </p:txBody>
      </p:sp>
      <p:sp>
        <p:nvSpPr>
          <p:cNvPr id="7" name="Cloud 6"/>
          <p:cNvSpPr/>
          <p:nvPr/>
        </p:nvSpPr>
        <p:spPr>
          <a:xfrm>
            <a:off x="251520" y="4653136"/>
            <a:ext cx="3960440" cy="1944216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How Can We Write Code?</a:t>
            </a:r>
            <a:endParaRPr lang="en-US" sz="3600" dirty="0"/>
          </a:p>
        </p:txBody>
      </p:sp>
      <p:sp>
        <p:nvSpPr>
          <p:cNvPr id="4" name="Cloud 3"/>
          <p:cNvSpPr/>
          <p:nvPr/>
        </p:nvSpPr>
        <p:spPr>
          <a:xfrm>
            <a:off x="5940152" y="4365104"/>
            <a:ext cx="2736304" cy="1800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What is Scratch?</a:t>
            </a:r>
            <a:endParaRPr lang="en-US" sz="3600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C0000"/>
                </a:solidFill>
              </a:rPr>
              <a:t>Programming Languages</a:t>
            </a: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2776"/>
            <a:ext cx="8363272" cy="1108719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>
                <a:solidFill>
                  <a:srgbClr val="CC0000"/>
                </a:solidFill>
              </a:rPr>
              <a:t>Tell computer how to perform tasks</a:t>
            </a:r>
          </a:p>
          <a:p>
            <a:pPr lvl="0"/>
            <a:r>
              <a:rPr lang="en-US" sz="2400" dirty="0" smtClean="0">
                <a:solidFill>
                  <a:srgbClr val="CC0000"/>
                </a:solidFill>
              </a:rPr>
              <a:t>C, C++, Java, Visual Basic, Python, JavaScript, PHP, HTML5</a:t>
            </a:r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 l="21589" t="21449" r="39370" b="40518"/>
          <a:stretch>
            <a:fillRect/>
          </a:stretch>
        </p:blipFill>
        <p:spPr bwMode="auto">
          <a:xfrm>
            <a:off x="899592" y="2348880"/>
            <a:ext cx="7056784" cy="4177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940152" y="4221088"/>
            <a:ext cx="171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Some Java Code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C0000"/>
                </a:solidFill>
              </a:rPr>
              <a:t>Programming Languages</a:t>
            </a:r>
            <a:endParaRPr lang="en-US" b="1" dirty="0">
              <a:solidFill>
                <a:srgbClr val="CC0000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475656" y="1340768"/>
          <a:ext cx="6264696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22899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D60093"/>
                </a:solidFill>
              </a:rPr>
              <a:t>Scratch</a:t>
            </a:r>
            <a:r>
              <a:rPr lang="en-US" dirty="0" smtClean="0">
                <a:solidFill>
                  <a:srgbClr val="D60093"/>
                </a:solidFill>
              </a:rPr>
              <a:t/>
            </a:r>
            <a:br>
              <a:rPr lang="en-US" dirty="0" smtClean="0">
                <a:solidFill>
                  <a:srgbClr val="D60093"/>
                </a:solidFill>
              </a:rPr>
            </a:br>
            <a:r>
              <a:rPr lang="en-US" sz="4000" dirty="0" smtClean="0">
                <a:solidFill>
                  <a:srgbClr val="D60093"/>
                </a:solidFill>
                <a:hlinkClick r:id="rId3"/>
              </a:rPr>
              <a:t> http://scratch.mit.edu</a:t>
            </a:r>
            <a:r>
              <a:rPr lang="en-US" sz="4000" dirty="0" smtClean="0">
                <a:solidFill>
                  <a:srgbClr val="D60093"/>
                </a:solidFill>
              </a:rPr>
              <a:t> </a:t>
            </a:r>
            <a:endParaRPr lang="en-US" dirty="0">
              <a:solidFill>
                <a:srgbClr val="D600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16225"/>
            <a:ext cx="3096344" cy="50417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D60093"/>
                </a:solidFill>
              </a:rPr>
              <a:t>Free &amp; Open Source</a:t>
            </a:r>
          </a:p>
          <a:p>
            <a:r>
              <a:rPr lang="en-US" dirty="0" smtClean="0">
                <a:solidFill>
                  <a:srgbClr val="D60093"/>
                </a:solidFill>
              </a:rPr>
              <a:t>Windows, Linux, Mac</a:t>
            </a:r>
          </a:p>
          <a:p>
            <a:r>
              <a:rPr lang="en-US" dirty="0" smtClean="0">
                <a:solidFill>
                  <a:srgbClr val="D60093"/>
                </a:solidFill>
              </a:rPr>
              <a:t>Palette of Commands</a:t>
            </a:r>
          </a:p>
          <a:p>
            <a:r>
              <a:rPr lang="en-US" dirty="0" smtClean="0">
                <a:solidFill>
                  <a:srgbClr val="D60093"/>
                </a:solidFill>
              </a:rPr>
              <a:t>Games &amp; Animation</a:t>
            </a:r>
          </a:p>
          <a:p>
            <a:r>
              <a:rPr lang="en-US" dirty="0" smtClean="0">
                <a:solidFill>
                  <a:srgbClr val="D60093"/>
                </a:solidFill>
              </a:rPr>
              <a:t>Encourages Sharing</a:t>
            </a:r>
          </a:p>
          <a:p>
            <a:r>
              <a:rPr lang="en-IE" dirty="0" smtClean="0">
                <a:solidFill>
                  <a:srgbClr val="D60093"/>
                </a:solidFill>
              </a:rPr>
              <a:t>Install it now!</a:t>
            </a:r>
            <a:endParaRPr lang="en-US" dirty="0" smtClean="0">
              <a:solidFill>
                <a:srgbClr val="D60093"/>
              </a:solidFill>
            </a:endParaRPr>
          </a:p>
          <a:p>
            <a:endParaRPr lang="en-US" dirty="0">
              <a:solidFill>
                <a:srgbClr val="D60093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1844824"/>
            <a:ext cx="5488709" cy="4248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D60093"/>
                </a:solidFill>
              </a:rPr>
              <a:t>Scratch's Interface</a:t>
            </a:r>
          </a:p>
        </p:txBody>
      </p:sp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96752"/>
            <a:ext cx="7632848" cy="5464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516216" y="2348880"/>
            <a:ext cx="78342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STAGE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0192" y="5445224"/>
            <a:ext cx="94064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SPRITES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5589240"/>
            <a:ext cx="1167435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SCRIPTS 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for Sprites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4750" y="5229200"/>
            <a:ext cx="1410899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Palette of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COMMANDS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76256" y="692696"/>
            <a:ext cx="152894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START &amp; STOP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Elbow Connector 11"/>
          <p:cNvCxnSpPr>
            <a:stCxn id="10" idx="2"/>
          </p:cNvCxnSpPr>
          <p:nvPr/>
        </p:nvCxnSpPr>
        <p:spPr>
          <a:xfrm rot="16200000" flipH="1">
            <a:off x="7479162" y="1223594"/>
            <a:ext cx="638782" cy="315649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04590" y="1146230"/>
            <a:ext cx="1175322" cy="3385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Main Menu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4008" y="1124744"/>
            <a:ext cx="864096" cy="3385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Toolbar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83768" y="2348880"/>
            <a:ext cx="2160240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Scripts/Costumes/Sounds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rgbClr val="D60093"/>
                </a:solidFill>
              </a:rPr>
              <a:t>What Can </a:t>
            </a:r>
            <a:r>
              <a:rPr lang="en-IE" b="1" dirty="0" smtClean="0">
                <a:solidFill>
                  <a:srgbClr val="660066"/>
                </a:solidFill>
              </a:rPr>
              <a:t>You Do </a:t>
            </a:r>
            <a:r>
              <a:rPr lang="en-IE" b="1" dirty="0" smtClean="0">
                <a:solidFill>
                  <a:srgbClr val="D60093"/>
                </a:solidFill>
              </a:rPr>
              <a:t>With Scratch?</a:t>
            </a:r>
            <a:endParaRPr lang="en-US" b="1" dirty="0" smtClean="0">
              <a:solidFill>
                <a:srgbClr val="D60093"/>
              </a:solidFill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1403648" y="148478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83019" y="5877272"/>
            <a:ext cx="5219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dirty="0" smtClean="0">
                <a:solidFill>
                  <a:srgbClr val="D60093"/>
                </a:solidFill>
                <a:latin typeface="+mj-lt"/>
                <a:ea typeface="+mj-ea"/>
                <a:cs typeface="+mj-cs"/>
              </a:rPr>
              <a:t>Let's look at some examples …</a:t>
            </a:r>
            <a:endParaRPr lang="en-US" sz="3200" dirty="0" smtClean="0">
              <a:solidFill>
                <a:srgbClr val="D60093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rgbClr val="CC0000"/>
                </a:solidFill>
              </a:rPr>
              <a:t>Our First Game: </a:t>
            </a:r>
            <a:r>
              <a:rPr lang="en-IE" b="1" dirty="0" smtClean="0">
                <a:solidFill>
                  <a:srgbClr val="339933"/>
                </a:solidFill>
              </a:rPr>
              <a:t>Patrick v. </a:t>
            </a:r>
            <a:r>
              <a:rPr lang="en-IE" b="1" dirty="0" err="1" smtClean="0">
                <a:solidFill>
                  <a:srgbClr val="339933"/>
                </a:solidFill>
              </a:rPr>
              <a:t>Krabby</a:t>
            </a:r>
            <a:endParaRPr lang="en-US" b="1" dirty="0">
              <a:solidFill>
                <a:srgbClr val="339933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3" cstate="print"/>
          <a:srcRect l="49057" t="9224" r="943" b="34112"/>
          <a:stretch>
            <a:fillRect/>
          </a:stretch>
        </p:blipFill>
        <p:spPr bwMode="auto">
          <a:xfrm>
            <a:off x="1403648" y="1340768"/>
            <a:ext cx="6408712" cy="5199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</TotalTime>
  <Words>451</Words>
  <Application>Microsoft Office PowerPoint</Application>
  <PresentationFormat>On-screen Show (4:3)</PresentationFormat>
  <Paragraphs>127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Today's Challenge: Write Your First Computer Game!</vt:lpstr>
      <vt:lpstr>Today's Big Ideas</vt:lpstr>
      <vt:lpstr>Programming Languages</vt:lpstr>
      <vt:lpstr>Programming Languages</vt:lpstr>
      <vt:lpstr>Scratch  http://scratch.mit.edu </vt:lpstr>
      <vt:lpstr>Scratch's Interface</vt:lpstr>
      <vt:lpstr>What Can You Do With Scratch?</vt:lpstr>
      <vt:lpstr>Our First Game: Patrick v. Krabby</vt:lpstr>
      <vt:lpstr>How to Get Started</vt:lpstr>
      <vt:lpstr>How to Make Progress</vt:lpstr>
      <vt:lpstr>Steps To Make Our Game</vt:lpstr>
      <vt:lpstr>Interactive demo  of these steps in Scratch …</vt:lpstr>
      <vt:lpstr>Create a Sprite</vt:lpstr>
      <vt:lpstr>Make it Move Under Your Control</vt:lpstr>
      <vt:lpstr>Change the Background</vt:lpstr>
      <vt:lpstr>Slide 17</vt:lpstr>
      <vt:lpstr>Slide 18</vt:lpstr>
      <vt:lpstr>Slide 19</vt:lpstr>
      <vt:lpstr>More Things to Try …</vt:lpstr>
      <vt:lpstr>At the End …</vt:lpstr>
      <vt:lpstr>CoderDojoIrelandCOE@emc.com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Galway</dc:title>
  <dc:creator>Michael</dc:creator>
  <cp:lastModifiedBy>brodem2</cp:lastModifiedBy>
  <cp:revision>50</cp:revision>
  <dcterms:created xsi:type="dcterms:W3CDTF">2012-02-11T10:58:45Z</dcterms:created>
  <dcterms:modified xsi:type="dcterms:W3CDTF">2014-02-27T12:35:17Z</dcterms:modified>
</cp:coreProperties>
</file>