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718300" cy="9867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0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231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559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37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161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07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456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177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51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86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886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6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B5B1-BDB6-44DF-837B-BBD7849E8846}" type="datetimeFigureOut">
              <a:rPr lang="en-US" smtClean="0"/>
              <a:pPr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5590-9784-4A36-8529-036655DCFC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75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E" sz="5400" b="1" dirty="0" smtClean="0">
                <a:latin typeface="Comic Sans MS" pitchFamily="66" charset="0"/>
              </a:rPr>
              <a:t>Tip of the Day</a:t>
            </a:r>
            <a:endParaRPr lang="en-US" sz="5400" b="1" dirty="0">
              <a:latin typeface="Comic Sans MS" pitchFamily="66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49152692"/>
              </p:ext>
            </p:extLst>
          </p:nvPr>
        </p:nvGraphicFramePr>
        <p:xfrm>
          <a:off x="611560" y="3717032"/>
          <a:ext cx="799288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6444"/>
                <a:gridCol w="39964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Action</a:t>
                      </a:r>
                      <a:endParaRPr lang="en-US" sz="3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3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Keys</a:t>
                      </a:r>
                      <a:endParaRPr lang="en-US" sz="3200" dirty="0" smtClean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Copy</a:t>
                      </a:r>
                      <a:endParaRPr lang="en-US" sz="3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Ctrl+C</a:t>
                      </a:r>
                      <a:endParaRPr lang="en-US" sz="3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Paste</a:t>
                      </a:r>
                      <a:endParaRPr lang="en-US" sz="3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Ctrl+V</a:t>
                      </a:r>
                      <a:endParaRPr lang="en-US" sz="3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Undo</a:t>
                      </a:r>
                      <a:endParaRPr lang="en-US" sz="3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Ctrl+Z</a:t>
                      </a:r>
                      <a:endParaRPr lang="en-US" sz="3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Save</a:t>
                      </a:r>
                      <a:endParaRPr lang="en-US" sz="3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3200" dirty="0" err="1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Ctrl+S</a:t>
                      </a:r>
                      <a:endParaRPr lang="en-US" sz="3200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1560" y="1412776"/>
            <a:ext cx="52565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dirty="0" smtClean="0">
                <a:latin typeface="Comic Sans MS" pitchFamily="66" charset="0"/>
              </a:rPr>
              <a:t>Try using these</a:t>
            </a:r>
          </a:p>
          <a:p>
            <a:r>
              <a:rPr lang="en-IE" sz="3200" b="1" dirty="0" smtClean="0">
                <a:latin typeface="Comic Sans MS" pitchFamily="66" charset="0"/>
              </a:rPr>
              <a:t>Keyboard Shortcuts </a:t>
            </a:r>
            <a:r>
              <a:rPr lang="en-IE" sz="3200" dirty="0" smtClean="0">
                <a:latin typeface="Comic Sans MS" pitchFamily="66" charset="0"/>
              </a:rPr>
              <a:t>to save time while creating your websites!</a:t>
            </a:r>
            <a:endParaRPr lang="en-US" sz="3200" dirty="0">
              <a:latin typeface="Comic Sans MS" pitchFamily="66" charset="0"/>
            </a:endParaRPr>
          </a:p>
        </p:txBody>
      </p:sp>
      <p:pic>
        <p:nvPicPr>
          <p:cNvPr id="1026" name="Picture 2" descr="http://mondomuralsanddesign.files.wordpress.com/2011/11/lightbulb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87766"/>
            <a:ext cx="2736304" cy="289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0423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27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Tip of the Day</vt:lpstr>
    </vt:vector>
  </TitlesOfParts>
  <Company>EMC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EMC</dc:creator>
  <cp:lastModifiedBy>brodem2</cp:lastModifiedBy>
  <cp:revision>6</cp:revision>
  <cp:lastPrinted>2013-03-04T10:23:27Z</cp:lastPrinted>
  <dcterms:created xsi:type="dcterms:W3CDTF">2013-03-04T06:36:04Z</dcterms:created>
  <dcterms:modified xsi:type="dcterms:W3CDTF">2014-02-27T13:12:18Z</dcterms:modified>
</cp:coreProperties>
</file>