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718300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31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5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7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16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45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177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8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8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6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7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5400" b="1" dirty="0" smtClean="0">
                <a:latin typeface="Comic Sans MS" pitchFamily="66" charset="0"/>
              </a:rPr>
              <a:t>Tip of the Day</a:t>
            </a:r>
            <a:endParaRPr lang="en-US" sz="5400" b="1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9152692"/>
              </p:ext>
            </p:extLst>
          </p:nvPr>
        </p:nvGraphicFramePr>
        <p:xfrm>
          <a:off x="611560" y="3717032"/>
          <a:ext cx="799288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Action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Keys</a:t>
                      </a:r>
                      <a:endParaRPr lang="en-US" sz="3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Copy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Ctrl+C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Paste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Ctrl+V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Undo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Ctrl+Z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Save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Ctrl+S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1412776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>
                <a:latin typeface="Comic Sans MS" pitchFamily="66" charset="0"/>
              </a:rPr>
              <a:t>Try using these</a:t>
            </a:r>
          </a:p>
          <a:p>
            <a:r>
              <a:rPr lang="en-IE" sz="3200" b="1" dirty="0" smtClean="0">
                <a:latin typeface="Comic Sans MS" pitchFamily="66" charset="0"/>
              </a:rPr>
              <a:t>Keyboard Shortcuts </a:t>
            </a:r>
            <a:r>
              <a:rPr lang="en-IE" sz="3200" dirty="0" smtClean="0">
                <a:latin typeface="Comic Sans MS" pitchFamily="66" charset="0"/>
              </a:rPr>
              <a:t>to save time while creating your websites!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026" name="Picture 2" descr="http://mondomuralsanddesign.files.wordpress.com/2011/11/lightbul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7766"/>
            <a:ext cx="2736304" cy="2895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0423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5400" b="1" dirty="0" smtClean="0">
                <a:latin typeface="Comic Sans MS" pitchFamily="66" charset="0"/>
              </a:rPr>
              <a:t>Tip of the Day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In Notepad++, instead of closing and opening files all the time use “Run - Launch in Browser”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026" name="Picture 2" descr="http://mondomuralsanddesign.files.wordpress.com/2011/11/lightbul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7766"/>
            <a:ext cx="2736304" cy="2895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84129"/>
            <a:ext cx="69040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600153"/>
            <a:ext cx="35528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851920" y="4581128"/>
            <a:ext cx="4032448" cy="144016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330423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5400" b="1" dirty="0" smtClean="0">
                <a:latin typeface="Comic Sans MS" pitchFamily="66" charset="0"/>
              </a:rPr>
              <a:t>Tip of the Day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5256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When you open a new file, give it a name and save it straight away. Otherwise if you close it, your work might be gone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026" name="Picture 2" descr="http://mondomuralsanddesign.files.wordpress.com/2011/11/lightbul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7766"/>
            <a:ext cx="2736304" cy="2895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37112"/>
            <a:ext cx="6000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23528" y="4221088"/>
            <a:ext cx="1944216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="" xmlns:p14="http://schemas.microsoft.com/office/powerpoint/2010/main" val="330423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5400" b="1" dirty="0" smtClean="0">
                <a:latin typeface="Comic Sans MS" pitchFamily="66" charset="0"/>
              </a:rPr>
              <a:t>Tip of the Day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To “grab” a picture / background you like, use the “</a:t>
            </a:r>
            <a:r>
              <a:rPr lang="en-US" sz="3200" dirty="0" err="1" smtClean="0">
                <a:latin typeface="Comic Sans MS" pitchFamily="66" charset="0"/>
              </a:rPr>
              <a:t>Prnt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Scrn</a:t>
            </a:r>
            <a:r>
              <a:rPr lang="en-US" sz="3200" dirty="0" smtClean="0">
                <a:latin typeface="Comic Sans MS" pitchFamily="66" charset="0"/>
              </a:rPr>
              <a:t>” button to save the screen to the clipboard. Then use CTRL + V to paste it into your file 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026" name="Picture 2" descr="http://mondomuralsanddesign.files.wordpress.com/2011/11/lightbul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0"/>
            <a:ext cx="2016224" cy="2133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mages1.wikia.nocookie.net/__cb20120406194361/muppet/images/8/8b/Tms-muppets-c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204864"/>
            <a:ext cx="2927797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0423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Tip of the Day</vt:lpstr>
      <vt:lpstr>Tip of the Day</vt:lpstr>
      <vt:lpstr>Tip of the Day</vt:lpstr>
      <vt:lpstr>Tip of the Day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brodem2</cp:lastModifiedBy>
  <cp:revision>9</cp:revision>
  <cp:lastPrinted>2013-03-04T10:23:27Z</cp:lastPrinted>
  <dcterms:created xsi:type="dcterms:W3CDTF">2013-03-04T06:36:04Z</dcterms:created>
  <dcterms:modified xsi:type="dcterms:W3CDTF">2014-02-27T13:07:50Z</dcterms:modified>
</cp:coreProperties>
</file>