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21"/>
  </p:notesMasterIdLst>
  <p:sldIdLst>
    <p:sldId id="305" r:id="rId2"/>
    <p:sldId id="648" r:id="rId3"/>
    <p:sldId id="649" r:id="rId4"/>
    <p:sldId id="651" r:id="rId5"/>
    <p:sldId id="650" r:id="rId6"/>
    <p:sldId id="652" r:id="rId7"/>
    <p:sldId id="653" r:id="rId8"/>
    <p:sldId id="654" r:id="rId9"/>
    <p:sldId id="655" r:id="rId10"/>
    <p:sldId id="656" r:id="rId11"/>
    <p:sldId id="660" r:id="rId12"/>
    <p:sldId id="661" r:id="rId13"/>
    <p:sldId id="662" r:id="rId14"/>
    <p:sldId id="663" r:id="rId15"/>
    <p:sldId id="664" r:id="rId16"/>
    <p:sldId id="659" r:id="rId17"/>
    <p:sldId id="665" r:id="rId18"/>
    <p:sldId id="657" r:id="rId19"/>
    <p:sldId id="658" r:id="rId20"/>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538ED5"/>
    <a:srgbClr val="538FD5"/>
    <a:srgbClr val="FF0000"/>
    <a:srgbClr val="FF33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02" autoAdjust="0"/>
    <p:restoredTop sz="97035" autoAdjust="0"/>
  </p:normalViewPr>
  <p:slideViewPr>
    <p:cSldViewPr>
      <p:cViewPr>
        <p:scale>
          <a:sx n="70" d="100"/>
          <a:sy n="70" d="100"/>
        </p:scale>
        <p:origin x="-1008"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2040"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235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F70ACB5-4758-4B02-BE18-9F4D23B3064A}"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728913" y="1200149"/>
            <a:ext cx="6048376" cy="1485901"/>
          </a:xfrm>
          <a:prstGeom prst="rect">
            <a:avLst/>
          </a:prstGeom>
          <a:noFill/>
        </p:spPr>
        <p:txBody>
          <a:bodyPr lIns="0" tIns="0" rIns="0" bIns="0" anchor="b" anchorCtr="0">
            <a:noAutofit/>
          </a:bodyPr>
          <a:lstStyle>
            <a:lvl1pPr>
              <a:defRPr sz="4400">
                <a:solidFill>
                  <a:schemeClr val="tx2"/>
                </a:solidFill>
                <a:latin typeface="MetaNormalLF-Roman"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bwMode="gray">
          <a:xfrm>
            <a:off x="2728913" y="3025775"/>
            <a:ext cx="6048375" cy="838200"/>
          </a:xfrm>
          <a:prstGeom prst="rect">
            <a:avLst/>
          </a:prstGeom>
          <a:noFill/>
        </p:spPr>
        <p:txBody>
          <a:bodyPr lIns="0" tIns="0" rIns="0" bIns="0">
            <a:noAutofit/>
          </a:bodyPr>
          <a:lstStyle>
            <a:lvl1pPr marL="0" indent="0" algn="l">
              <a:spcBef>
                <a:spcPts val="0"/>
              </a:spcBef>
              <a:buNone/>
              <a:defRPr sz="2800">
                <a:solidFill>
                  <a:schemeClr val="bg2"/>
                </a:solidFill>
                <a:latin typeface="MetaNormalLF-Roman"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Picture Placeholder 2"/>
          <p:cNvSpPr>
            <a:spLocks noGrp="1"/>
          </p:cNvSpPr>
          <p:nvPr>
            <p:ph type="pic" idx="10"/>
          </p:nvPr>
        </p:nvSpPr>
        <p:spPr bwMode="gray">
          <a:xfrm>
            <a:off x="366713" y="1355725"/>
            <a:ext cx="2073275" cy="1323975"/>
          </a:xfrm>
          <a:prstGeom prst="rect">
            <a:avLst/>
          </a:prstGeom>
        </p:spPr>
        <p:txBody>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66713" y="203200"/>
            <a:ext cx="8410575" cy="920750"/>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600" kern="1200" dirty="0">
                <a:solidFill>
                  <a:schemeClr val="tx2"/>
                </a:solidFill>
                <a:latin typeface="MetaNormalLF-Roman" pitchFamily="34" charset="0"/>
                <a:ea typeface="+mj-ea"/>
                <a:cs typeface="+mj-cs"/>
              </a:defRPr>
            </a:lvl1pPr>
          </a:lstStyle>
          <a:p>
            <a:r>
              <a:rPr lang="en-US" smtClean="0"/>
              <a:t>Click to edit Master title style</a:t>
            </a:r>
            <a:endParaRPr lang="en-US" dirty="0"/>
          </a:p>
        </p:txBody>
      </p:sp>
      <p:sp>
        <p:nvSpPr>
          <p:cNvPr id="3" name="Content Placeholder 2"/>
          <p:cNvSpPr>
            <a:spLocks noGrp="1"/>
          </p:cNvSpPr>
          <p:nvPr>
            <p:ph sz="half" idx="1"/>
          </p:nvPr>
        </p:nvSpPr>
        <p:spPr bwMode="gray">
          <a:xfrm>
            <a:off x="366713" y="1355724"/>
            <a:ext cx="4038600" cy="4608513"/>
          </a:xfrm>
          <a:prstGeom prst="rect">
            <a:avLst/>
          </a:prstGeom>
          <a:noFill/>
        </p:spPr>
        <p:txBody>
          <a:bodyPr lIns="0" tIns="0" rIns="0" bIns="0">
            <a:normAutofit/>
          </a:bodyPr>
          <a:lstStyle>
            <a:lvl1pPr marL="230188" indent="-230188">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a:spcBef>
                <a:spcPts val="300"/>
              </a:spcBef>
              <a:buClr>
                <a:schemeClr val="tx2"/>
              </a:buClr>
              <a:buNone/>
              <a:defRPr sz="1800">
                <a:solidFill>
                  <a:schemeClr val="bg2"/>
                </a:solidFill>
              </a:defRPr>
            </a:lvl3pPr>
            <a:lvl4pPr>
              <a:spcBef>
                <a:spcPts val="300"/>
              </a:spcBef>
              <a:buClr>
                <a:schemeClr val="tx2"/>
              </a:buClr>
              <a:buFont typeface="Wingdings" pitchFamily="2" charset="2"/>
              <a:buChar char="§"/>
              <a:defRPr sz="1600">
                <a:solidFill>
                  <a:schemeClr val="bg2"/>
                </a:solidFill>
              </a:defRPr>
            </a:lvl4pPr>
            <a:lvl5pPr>
              <a:spcBef>
                <a:spcPts val="300"/>
              </a:spcBef>
              <a:buClr>
                <a:schemeClr val="tx2"/>
              </a:buClr>
              <a:defRPr sz="1600">
                <a:solidFill>
                  <a:schemeClr val="bg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bwMode="gray">
          <a:xfrm>
            <a:off x="4738688" y="1355724"/>
            <a:ext cx="4038600" cy="4608513"/>
          </a:xfrm>
          <a:prstGeom prst="rect">
            <a:avLst/>
          </a:prstGeom>
          <a:noFill/>
        </p:spPr>
        <p:txBody>
          <a:bodyPr lIns="0" tIns="0" rIns="0" bIns="0">
            <a:normAutofit/>
          </a:bodyPr>
          <a:lstStyle>
            <a:lvl1pPr marL="230188" indent="-230188">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a:spcBef>
                <a:spcPts val="300"/>
              </a:spcBef>
              <a:buClr>
                <a:schemeClr val="tx2"/>
              </a:buClr>
              <a:defRPr sz="1800">
                <a:solidFill>
                  <a:schemeClr val="bg2"/>
                </a:solidFill>
              </a:defRPr>
            </a:lvl3pPr>
            <a:lvl4pPr>
              <a:spcBef>
                <a:spcPts val="300"/>
              </a:spcBef>
              <a:buClr>
                <a:schemeClr val="tx2"/>
              </a:buClr>
              <a:buFont typeface="Wingdings" pitchFamily="2" charset="2"/>
              <a:buChar char="§"/>
              <a:defRPr sz="1600">
                <a:solidFill>
                  <a:schemeClr val="bg2"/>
                </a:solidFill>
              </a:defRPr>
            </a:lvl4pPr>
            <a:lvl5pPr>
              <a:spcBef>
                <a:spcPts val="300"/>
              </a:spcBef>
              <a:buClr>
                <a:schemeClr val="tx2"/>
              </a:buClr>
              <a:defRPr sz="1600">
                <a:solidFill>
                  <a:schemeClr val="bg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lumns with Subtitles">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203200"/>
            <a:ext cx="8410575" cy="920750"/>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600" kern="1200" dirty="0">
                <a:solidFill>
                  <a:schemeClr val="tx2"/>
                </a:solidFill>
                <a:latin typeface="MetaNormalLF-Roman" pitchFamily="34" charset="0"/>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bwMode="gray">
          <a:xfrm>
            <a:off x="366713" y="1355725"/>
            <a:ext cx="4040188" cy="358775"/>
          </a:xfrm>
          <a:prstGeom prst="rect">
            <a:avLst/>
          </a:prstGeom>
          <a:noFill/>
        </p:spPr>
        <p:txBody>
          <a:bodyPr lIns="0" tIns="0" rIns="0" bIns="0" anchor="t" anchorCtr="0"/>
          <a:lstStyle>
            <a:lvl1pPr marL="0" indent="0">
              <a:lnSpc>
                <a:spcPts val="2400"/>
              </a:lnSpc>
              <a:spcBef>
                <a:spcPts val="0"/>
              </a:spcBef>
              <a:buNone/>
              <a:defRPr sz="2400" b="0">
                <a:solidFill>
                  <a:schemeClr val="tx2"/>
                </a:solidFill>
                <a:latin typeface="MetaMediumLF-Roman"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bwMode="gray">
          <a:xfrm>
            <a:off x="366713" y="1758950"/>
            <a:ext cx="4040188" cy="4205288"/>
          </a:xfrm>
          <a:prstGeom prst="rect">
            <a:avLst/>
          </a:prstGeom>
          <a:noFill/>
        </p:spPr>
        <p:txBody>
          <a:bodyPr lIns="0" tIns="0" rIns="0" bIns="0">
            <a:normAutofit/>
          </a:bodyPr>
          <a:lstStyle>
            <a:lvl1pPr marL="230188" indent="-230188">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a:spcBef>
                <a:spcPts val="300"/>
              </a:spcBef>
              <a:buClr>
                <a:schemeClr val="tx2"/>
              </a:buClr>
              <a:defRPr sz="1800">
                <a:solidFill>
                  <a:schemeClr val="bg2"/>
                </a:solidFill>
              </a:defRPr>
            </a:lvl3pPr>
            <a:lvl4pPr>
              <a:spcBef>
                <a:spcPts val="300"/>
              </a:spcBef>
              <a:buClr>
                <a:schemeClr val="tx2"/>
              </a:buClr>
              <a:buFont typeface="Wingdings" pitchFamily="2" charset="2"/>
              <a:buChar char="§"/>
              <a:defRPr sz="1600">
                <a:solidFill>
                  <a:schemeClr val="bg2"/>
                </a:solidFill>
              </a:defRPr>
            </a:lvl4pPr>
            <a:lvl5pPr>
              <a:spcBef>
                <a:spcPts val="300"/>
              </a:spcBef>
              <a:buClr>
                <a:schemeClr val="tx2"/>
              </a:buClr>
              <a:defRPr sz="1600">
                <a:solidFill>
                  <a:schemeClr val="bg2"/>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bwMode="gray">
          <a:xfrm>
            <a:off x="4735513" y="1355725"/>
            <a:ext cx="4041775" cy="358775"/>
          </a:xfrm>
          <a:prstGeom prst="rect">
            <a:avLst/>
          </a:prstGeom>
          <a:noFill/>
        </p:spPr>
        <p:txBody>
          <a:bodyPr lIns="0" tIns="0" rIns="0" bIns="0" anchor="t" anchorCtr="0"/>
          <a:lstStyle>
            <a:lvl1pPr marL="0" indent="0">
              <a:lnSpc>
                <a:spcPts val="2400"/>
              </a:lnSpc>
              <a:spcBef>
                <a:spcPts val="0"/>
              </a:spcBef>
              <a:buNone/>
              <a:defRPr sz="2400" b="0">
                <a:solidFill>
                  <a:schemeClr val="tx2"/>
                </a:solidFill>
                <a:latin typeface="MetaMediumLF-Roman"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bwMode="gray">
          <a:xfrm>
            <a:off x="4735513" y="1758950"/>
            <a:ext cx="4041775" cy="4205288"/>
          </a:xfrm>
          <a:prstGeom prst="rect">
            <a:avLst/>
          </a:prstGeom>
          <a:noFill/>
        </p:spPr>
        <p:txBody>
          <a:bodyPr lIns="0" tIns="0" rIns="0" bIns="0">
            <a:normAutofit/>
          </a:bodyPr>
          <a:lstStyle>
            <a:lvl1pPr marL="230188" indent="-230188">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a:spcBef>
                <a:spcPts val="300"/>
              </a:spcBef>
              <a:buClr>
                <a:schemeClr val="tx2"/>
              </a:buClr>
              <a:defRPr sz="1800">
                <a:solidFill>
                  <a:schemeClr val="bg2"/>
                </a:solidFill>
              </a:defRPr>
            </a:lvl3pPr>
            <a:lvl4pPr>
              <a:spcBef>
                <a:spcPts val="300"/>
              </a:spcBef>
              <a:buClr>
                <a:schemeClr val="tx2"/>
              </a:buClr>
              <a:buFont typeface="Wingdings" pitchFamily="2" charset="2"/>
              <a:buChar char="§"/>
              <a:defRPr sz="1600">
                <a:solidFill>
                  <a:schemeClr val="bg2"/>
                </a:solidFill>
              </a:defRPr>
            </a:lvl4pPr>
            <a:lvl5pPr>
              <a:spcBef>
                <a:spcPts val="300"/>
              </a:spcBef>
              <a:buClr>
                <a:schemeClr val="tx2"/>
              </a:buClr>
              <a:defRPr sz="1600">
                <a:solidFill>
                  <a:schemeClr val="bg2"/>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Quote">
    <p:spTree>
      <p:nvGrpSpPr>
        <p:cNvPr id="1" name=""/>
        <p:cNvGrpSpPr/>
        <p:nvPr/>
      </p:nvGrpSpPr>
      <p:grpSpPr>
        <a:xfrm>
          <a:off x="0" y="0"/>
          <a:ext cx="0" cy="0"/>
          <a:chOff x="0" y="0"/>
          <a:chExt cx="0" cy="0"/>
        </a:xfrm>
      </p:grpSpPr>
      <p:sp>
        <p:nvSpPr>
          <p:cNvPr id="4" name="Content Placeholder 3"/>
          <p:cNvSpPr>
            <a:spLocks noGrp="1"/>
          </p:cNvSpPr>
          <p:nvPr>
            <p:ph sz="quarter" idx="10"/>
          </p:nvPr>
        </p:nvSpPr>
        <p:spPr bwMode="gray">
          <a:xfrm>
            <a:off x="366713" y="1355725"/>
            <a:ext cx="8410575" cy="4587875"/>
          </a:xfrm>
          <a:prstGeom prst="rect">
            <a:avLst/>
          </a:prstGeom>
          <a:noFill/>
        </p:spPr>
        <p:txBody>
          <a:bodyPr lIns="0" tIns="0" rIns="0" bIns="0"/>
          <a:lstStyle>
            <a:lvl1pPr marL="0" indent="0">
              <a:spcBef>
                <a:spcPts val="1200"/>
              </a:spcBef>
              <a:buClr>
                <a:schemeClr val="tx2"/>
              </a:buClr>
              <a:buFont typeface="+mj-lt"/>
              <a:buNone/>
              <a:defRPr sz="4000">
                <a:solidFill>
                  <a:schemeClr val="tx2"/>
                </a:solidFill>
              </a:defRPr>
            </a:lvl1pPr>
            <a:lvl2pPr marL="457200" indent="0" algn="r">
              <a:spcBef>
                <a:spcPts val="600"/>
              </a:spcBef>
              <a:buClr>
                <a:schemeClr val="tx2"/>
              </a:buClr>
              <a:buNone/>
              <a:defRPr>
                <a:solidFill>
                  <a:schemeClr val="bg2"/>
                </a:solidFill>
              </a:defRPr>
            </a:lvl2pPr>
            <a:lvl3pPr>
              <a:spcBef>
                <a:spcPts val="600"/>
              </a:spcBef>
              <a:buClr>
                <a:schemeClr val="tx2"/>
              </a:buClr>
              <a:defRPr>
                <a:solidFill>
                  <a:schemeClr val="bg2"/>
                </a:solidFill>
              </a:defRPr>
            </a:lvl3pPr>
            <a:lvl4pPr>
              <a:spcBef>
                <a:spcPts val="600"/>
              </a:spcBef>
              <a:buClr>
                <a:schemeClr val="tx2"/>
              </a:buClr>
              <a:buFont typeface="Wingdings" pitchFamily="2" charset="2"/>
              <a:buChar char="§"/>
              <a:defRPr>
                <a:solidFill>
                  <a:schemeClr val="bg2"/>
                </a:solidFill>
              </a:defRPr>
            </a:lvl4pPr>
            <a:lvl5pPr>
              <a:spcBef>
                <a:spcPts val="600"/>
              </a:spcBef>
              <a:buClr>
                <a:schemeClr val="tx2"/>
              </a:buClr>
              <a:defRPr sz="1600">
                <a:solidFill>
                  <a:schemeClr val="bg2"/>
                </a:solidFill>
              </a:defRPr>
            </a:lvl5pPr>
          </a:lstStyle>
          <a:p>
            <a:pPr lvl="0"/>
            <a:r>
              <a:rPr lang="en-US" smtClean="0"/>
              <a:t>Click to edit Master text styles</a:t>
            </a:r>
          </a:p>
          <a:p>
            <a:pPr lvl="1"/>
            <a:r>
              <a:rPr lang="en-US" smtClean="0"/>
              <a:t>Second level</a:t>
            </a:r>
          </a:p>
        </p:txBody>
      </p:sp>
      <p:sp>
        <p:nvSpPr>
          <p:cNvPr id="3" name="Title 2"/>
          <p:cNvSpPr>
            <a:spLocks noGrp="1"/>
          </p:cNvSpPr>
          <p:nvPr>
            <p:ph type="title"/>
          </p:nvPr>
        </p:nvSpPr>
        <p:spPr bwMode="gray">
          <a:xfrm>
            <a:off x="366713" y="203200"/>
            <a:ext cx="8410575" cy="920750"/>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600" kern="1200" smtClean="0">
                <a:solidFill>
                  <a:schemeClr val="tx2"/>
                </a:solidFill>
                <a:latin typeface="MetaNormalLF-Roman" pitchFamily="34" charset="0"/>
                <a:ea typeface="+mj-ea"/>
                <a:cs typeface="+mj-cs"/>
              </a:defRPr>
            </a:lvl1pPr>
          </a:lstStyle>
          <a:p>
            <a:r>
              <a:rPr lang="en-US" smtClean="0"/>
              <a:t>Click to edit Master title style</a:t>
            </a:r>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4" name="Content Placeholder 3"/>
          <p:cNvSpPr>
            <a:spLocks noGrp="1"/>
          </p:cNvSpPr>
          <p:nvPr>
            <p:ph sz="quarter" idx="10"/>
          </p:nvPr>
        </p:nvSpPr>
        <p:spPr bwMode="gray">
          <a:xfrm>
            <a:off x="366713" y="1355725"/>
            <a:ext cx="8410575" cy="4587875"/>
          </a:xfrm>
          <a:prstGeom prst="rect">
            <a:avLst/>
          </a:prstGeom>
          <a:noFill/>
        </p:spPr>
        <p:txBody>
          <a:bodyPr lIns="0" tIns="0" rIns="0" bIns="0"/>
          <a:lstStyle>
            <a:lvl1pPr marL="0" indent="0">
              <a:spcBef>
                <a:spcPts val="1200"/>
              </a:spcBef>
              <a:buClr>
                <a:schemeClr val="tx2"/>
              </a:buClr>
              <a:buFont typeface="+mj-lt"/>
              <a:buNone/>
              <a:defRPr sz="4000">
                <a:solidFill>
                  <a:schemeClr val="tx2"/>
                </a:solidFill>
              </a:defRPr>
            </a:lvl1pPr>
            <a:lvl2pPr marL="457200" indent="0" algn="r">
              <a:spcBef>
                <a:spcPts val="600"/>
              </a:spcBef>
              <a:buClr>
                <a:schemeClr val="tx2"/>
              </a:buClr>
              <a:buNone/>
              <a:defRPr>
                <a:solidFill>
                  <a:schemeClr val="bg2"/>
                </a:solidFill>
              </a:defRPr>
            </a:lvl2pPr>
            <a:lvl3pPr>
              <a:spcBef>
                <a:spcPts val="600"/>
              </a:spcBef>
              <a:buClr>
                <a:schemeClr val="tx2"/>
              </a:buClr>
              <a:defRPr>
                <a:solidFill>
                  <a:schemeClr val="bg2"/>
                </a:solidFill>
              </a:defRPr>
            </a:lvl3pPr>
            <a:lvl4pPr>
              <a:spcBef>
                <a:spcPts val="600"/>
              </a:spcBef>
              <a:buClr>
                <a:schemeClr val="tx2"/>
              </a:buClr>
              <a:buFont typeface="Wingdings" pitchFamily="2" charset="2"/>
              <a:buChar char="§"/>
              <a:defRPr>
                <a:solidFill>
                  <a:schemeClr val="bg2"/>
                </a:solidFill>
              </a:defRPr>
            </a:lvl4pPr>
            <a:lvl5pPr>
              <a:spcBef>
                <a:spcPts val="600"/>
              </a:spcBef>
              <a:buClr>
                <a:schemeClr val="tx2"/>
              </a:buClr>
              <a:defRPr sz="1600">
                <a:solidFill>
                  <a:schemeClr val="bg2"/>
                </a:solidFill>
              </a:defRPr>
            </a:lvl5pPr>
          </a:lstStyle>
          <a:p>
            <a:pPr lvl="0"/>
            <a:r>
              <a:rPr lang="en-US" smtClean="0"/>
              <a:t>Click to edit Master text styles</a:t>
            </a:r>
          </a:p>
          <a:p>
            <a:pPr lvl="1"/>
            <a:r>
              <a:rPr lang="en-US" smtClean="0"/>
              <a:t>Second level</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792288" y="5143500"/>
            <a:ext cx="5486400" cy="566738"/>
          </a:xfrm>
          <a:prstGeom prst="rect">
            <a:avLst/>
          </a:prstGeom>
          <a:noFill/>
        </p:spPr>
        <p:txBody>
          <a:bodyPr anchor="t" anchorCtr="0"/>
          <a:lstStyle>
            <a:lvl1pPr algn="ctr">
              <a:defRPr sz="2800" b="0">
                <a:solidFill>
                  <a:schemeClr val="bg2"/>
                </a:solidFill>
              </a:defRPr>
            </a:lvl1pPr>
          </a:lstStyle>
          <a:p>
            <a:r>
              <a:rPr lang="en-US" smtClean="0"/>
              <a:t>Click to edit Master title style</a:t>
            </a:r>
            <a:endParaRPr lang="en-US" dirty="0"/>
          </a:p>
        </p:txBody>
      </p:sp>
      <p:sp>
        <p:nvSpPr>
          <p:cNvPr id="3" name="Picture Placeholder 2"/>
          <p:cNvSpPr>
            <a:spLocks noGrp="1"/>
          </p:cNvSpPr>
          <p:nvPr>
            <p:ph type="pic" idx="1"/>
          </p:nvPr>
        </p:nvSpPr>
        <p:spPr bwMode="gray">
          <a:xfrm>
            <a:off x="1792288" y="612774"/>
            <a:ext cx="5486400" cy="4359275"/>
          </a:xfrm>
          <a:prstGeom prst="rect">
            <a:avLst/>
          </a:prstGeom>
          <a:no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Footer bar only">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4 Content">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66713" y="1249680"/>
            <a:ext cx="4129087" cy="234315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2"/>
          </p:nvPr>
        </p:nvSpPr>
        <p:spPr>
          <a:xfrm>
            <a:off x="4648200" y="1249680"/>
            <a:ext cx="4129088" cy="234315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3"/>
          </p:nvPr>
        </p:nvSpPr>
        <p:spPr>
          <a:xfrm>
            <a:off x="381000" y="3745230"/>
            <a:ext cx="8382000" cy="23431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1"/>
          <p:cNvSpPr>
            <a:spLocks noGrp="1"/>
          </p:cNvSpPr>
          <p:nvPr>
            <p:ph type="title"/>
          </p:nvPr>
        </p:nvSpPr>
        <p:spPr bwMode="gray">
          <a:xfrm>
            <a:off x="366713" y="203200"/>
            <a:ext cx="8410575" cy="920750"/>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600" kern="1200" dirty="0">
                <a:solidFill>
                  <a:schemeClr val="tx2"/>
                </a:solidFill>
                <a:latin typeface="MetaNormalLF-Roman" pitchFamily="34" charset="0"/>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2" name="TextBox 1"/>
          <p:cNvSpPr txBox="1">
            <a:spLocks noChangeArrowheads="1"/>
          </p:cNvSpPr>
          <p:nvPr/>
        </p:nvSpPr>
        <p:spPr bwMode="gray">
          <a:xfrm>
            <a:off x="2627313" y="2460625"/>
            <a:ext cx="3889375" cy="1016000"/>
          </a:xfrm>
          <a:prstGeom prst="rect">
            <a:avLst/>
          </a:prstGeom>
          <a:noFill/>
          <a:ln>
            <a:noFill/>
          </a:ln>
          <a:extLst>
            <a:ext uri="{909E8E84-426E-40DD-AFC4-6F175D3DCCD1}"/>
            <a:ext uri="{91240B29-F687-4F45-9708-019B960494DF}"/>
          </a:extLst>
        </p:spPr>
        <p:txBody>
          <a:bodyPr wrap="none">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defRPr/>
            </a:pPr>
            <a:r>
              <a:rPr lang="en-US" sz="6000" dirty="0" smtClean="0">
                <a:solidFill>
                  <a:schemeClr val="tx2"/>
                </a:solidFill>
              </a:rPr>
              <a:t>THANK YOU</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728913" y="1200150"/>
            <a:ext cx="6048376" cy="1485900"/>
          </a:xfrm>
          <a:prstGeom prst="rect">
            <a:avLst/>
          </a:prstGeom>
          <a:noFill/>
        </p:spPr>
        <p:txBody>
          <a:bodyPr lIns="0" tIns="0" rIns="0" bIns="0" anchor="b" anchorCtr="0">
            <a:noAutofit/>
          </a:bodyPr>
          <a:lstStyle>
            <a:lvl1pPr algn="l" defTabSz="914400" rtl="0" eaLnBrk="1" latinLnBrk="0" hangingPunct="1">
              <a:spcBef>
                <a:spcPct val="0"/>
              </a:spcBef>
              <a:buNone/>
              <a:defRPr lang="en-US" sz="4400" kern="1200" dirty="0">
                <a:solidFill>
                  <a:schemeClr val="tx2"/>
                </a:solidFill>
                <a:latin typeface="MetaNormalLF-Roman" pitchFamily="34" charset="0"/>
                <a:ea typeface="+mj-ea"/>
                <a:cs typeface="+mj-cs"/>
              </a:defRPr>
            </a:lvl1pPr>
          </a:lstStyle>
          <a:p>
            <a:r>
              <a:rPr lang="en-US" smtClean="0"/>
              <a:t>Click to edit Master title style</a:t>
            </a:r>
            <a:endParaRPr lang="en-US" dirty="0"/>
          </a:p>
        </p:txBody>
      </p:sp>
      <p:sp>
        <p:nvSpPr>
          <p:cNvPr id="4" name="Picture Placeholder 2"/>
          <p:cNvSpPr>
            <a:spLocks noGrp="1"/>
          </p:cNvSpPr>
          <p:nvPr>
            <p:ph type="pic" idx="1"/>
          </p:nvPr>
        </p:nvSpPr>
        <p:spPr bwMode="gray">
          <a:xfrm>
            <a:off x="366713" y="1355725"/>
            <a:ext cx="2073275" cy="1323975"/>
          </a:xfrm>
          <a:prstGeom prst="rect">
            <a:avLst/>
          </a:prstGeom>
          <a:noFill/>
        </p:spPr>
        <p:txBody>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with Content">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728913" y="1200150"/>
            <a:ext cx="6048376" cy="1485900"/>
          </a:xfrm>
          <a:prstGeom prst="rect">
            <a:avLst/>
          </a:prstGeom>
          <a:noFill/>
        </p:spPr>
        <p:txBody>
          <a:bodyPr lIns="0" tIns="0" rIns="0" bIns="0" anchor="b" anchorCtr="0">
            <a:noAutofit/>
          </a:bodyPr>
          <a:lstStyle>
            <a:lvl1pPr algn="l" defTabSz="914400" rtl="0" eaLnBrk="1" latinLnBrk="0" hangingPunct="1">
              <a:spcBef>
                <a:spcPct val="0"/>
              </a:spcBef>
              <a:buNone/>
              <a:defRPr lang="en-US" sz="4400" kern="1200" dirty="0">
                <a:solidFill>
                  <a:schemeClr val="tx2"/>
                </a:solidFill>
                <a:latin typeface="MetaNormalLF-Roman" pitchFamily="34" charset="0"/>
                <a:ea typeface="+mj-ea"/>
                <a:cs typeface="+mj-cs"/>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2728913" y="3025775"/>
            <a:ext cx="6048375" cy="2803525"/>
          </a:xfrm>
          <a:prstGeom prst="rect">
            <a:avLst/>
          </a:prstGeom>
          <a:noFill/>
        </p:spPr>
        <p:txBody>
          <a:bodyPr lIns="0" tIns="0" rIns="0" bIns="0">
            <a:noAutofit/>
          </a:bodyPr>
          <a:lstStyle>
            <a:lvl1pPr>
              <a:buClr>
                <a:schemeClr val="tx2"/>
              </a:buClr>
              <a:defRPr>
                <a:solidFill>
                  <a:schemeClr val="bg2"/>
                </a:solidFill>
              </a:defRPr>
            </a:lvl1pPr>
            <a:lvl2pPr>
              <a:buClr>
                <a:schemeClr val="tx2"/>
              </a:buClr>
              <a:defRPr sz="1800">
                <a:solidFill>
                  <a:schemeClr val="bg2"/>
                </a:solidFill>
              </a:defRPr>
            </a:lvl2pPr>
          </a:lstStyle>
          <a:p>
            <a:pPr lvl="0"/>
            <a:r>
              <a:rPr lang="en-US" smtClean="0"/>
              <a:t>Click to edit Master text styles</a:t>
            </a:r>
          </a:p>
          <a:p>
            <a:pPr lvl="1"/>
            <a:r>
              <a:rPr lang="en-US" smtClean="0"/>
              <a:t>Second level</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2" y="203200"/>
            <a:ext cx="8410575" cy="920750"/>
          </a:xfrm>
          <a:prstGeom prst="rect">
            <a:avLst/>
          </a:prstGeom>
          <a:noFill/>
        </p:spPr>
        <p:txBody>
          <a:bodyPr lIns="0" tIns="0" rIns="0" bIns="0" anchor="b" anchorCtr="0"/>
          <a:lstStyle>
            <a:lvl1pPr>
              <a:lnSpc>
                <a:spcPts val="3600"/>
              </a:lnSpc>
              <a:defRPr sz="3600">
                <a:solidFill>
                  <a:schemeClr val="tx2"/>
                </a:solidFill>
                <a:latin typeface="MetaNormalLF-Roman"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66713" y="1355725"/>
            <a:ext cx="8410575" cy="4587875"/>
          </a:xfrm>
          <a:prstGeom prst="rect">
            <a:avLst/>
          </a:prstGeom>
          <a:noFill/>
        </p:spPr>
        <p:txBody>
          <a:bodyPr lIns="0" tIns="0" rIns="0" bIns="0">
            <a:normAutofit/>
          </a:bodyPr>
          <a:lstStyle>
            <a:lvl1pPr>
              <a:spcBef>
                <a:spcPts val="1200"/>
              </a:spcBef>
              <a:buClr>
                <a:schemeClr val="tx2"/>
              </a:buClr>
              <a:defRPr>
                <a:solidFill>
                  <a:schemeClr val="bg2"/>
                </a:solidFill>
              </a:defRPr>
            </a:lvl1pPr>
            <a:lvl2pPr>
              <a:spcBef>
                <a:spcPts val="300"/>
              </a:spcBef>
              <a:buClr>
                <a:schemeClr val="tx2"/>
              </a:buClr>
              <a:defRPr>
                <a:solidFill>
                  <a:schemeClr val="bg2"/>
                </a:solidFill>
              </a:defRPr>
            </a:lvl2pPr>
            <a:lvl3pPr>
              <a:spcBef>
                <a:spcPts val="300"/>
              </a:spcBef>
              <a:buClr>
                <a:schemeClr val="tx2"/>
              </a:buClr>
              <a:defRPr>
                <a:solidFill>
                  <a:schemeClr val="bg2"/>
                </a:solidFill>
              </a:defRPr>
            </a:lvl3pPr>
            <a:lvl4pPr>
              <a:spcBef>
                <a:spcPts val="300"/>
              </a:spcBef>
              <a:buClr>
                <a:schemeClr val="tx2"/>
              </a:buClr>
              <a:buFont typeface="Wingdings" pitchFamily="2" charset="2"/>
              <a:buChar char="§"/>
              <a:defRPr>
                <a:solidFill>
                  <a:schemeClr val="bg2"/>
                </a:solidFill>
              </a:defRPr>
            </a:lvl4pPr>
            <a:lvl5pPr>
              <a:spcBef>
                <a:spcPts val="300"/>
              </a:spcBef>
              <a:buClr>
                <a:schemeClr val="tx2"/>
              </a:buClr>
              <a:defRPr sz="16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203200"/>
            <a:ext cx="8410575" cy="920750"/>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600" kern="1200" dirty="0">
                <a:solidFill>
                  <a:schemeClr val="tx2"/>
                </a:solidFill>
                <a:latin typeface="MetaNormalLF-Roman" pitchFamily="34" charset="0"/>
                <a:ea typeface="+mj-ea"/>
                <a:cs typeface="+mj-cs"/>
              </a:defRPr>
            </a:lvl1pPr>
          </a:lstStyle>
          <a:p>
            <a:r>
              <a:rPr lang="en-US" smtClean="0"/>
              <a:t>Click to edit Master title style</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203200"/>
            <a:ext cx="8410575" cy="920750"/>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600" kern="1200" dirty="0">
                <a:solidFill>
                  <a:schemeClr val="tx2"/>
                </a:solidFill>
                <a:latin typeface="MetaNormalLF-Roman" pitchFamily="34" charset="0"/>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bwMode="gray">
          <a:xfrm>
            <a:off x="366713" y="1123951"/>
            <a:ext cx="8410575" cy="403224"/>
          </a:xfrm>
          <a:prstGeom prst="rect">
            <a:avLst/>
          </a:prstGeom>
          <a:noFill/>
        </p:spPr>
        <p:txBody>
          <a:bodyPr lIns="0" tIns="0" rIns="0" bIns="0" anchor="t" anchorCtr="0"/>
          <a:lstStyle>
            <a:lvl1pPr marL="0" indent="0">
              <a:buNone/>
              <a:tabLst>
                <a:tab pos="800100" algn="l"/>
              </a:tabLst>
              <a:defRPr sz="2400" b="0">
                <a:solidFill>
                  <a:schemeClr val="bg2"/>
                </a:solidFill>
                <a:latin typeface="MetaNormalLF-Roman"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with Sub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203200"/>
            <a:ext cx="8410575" cy="920750"/>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600" kern="1200" dirty="0">
                <a:solidFill>
                  <a:schemeClr val="tx2"/>
                </a:solidFill>
                <a:latin typeface="MetaNormalLF-Roman" pitchFamily="34" charset="0"/>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bwMode="gray">
          <a:xfrm>
            <a:off x="366713" y="1123951"/>
            <a:ext cx="8410575" cy="403224"/>
          </a:xfrm>
          <a:prstGeom prst="rect">
            <a:avLst/>
          </a:prstGeom>
          <a:noFill/>
        </p:spPr>
        <p:txBody>
          <a:bodyPr lIns="0" tIns="0" rIns="0" bIns="0" anchor="t" anchorCtr="0"/>
          <a:lstStyle>
            <a:lvl1pPr marL="0" indent="0">
              <a:buNone/>
              <a:tabLst>
                <a:tab pos="800100" algn="l"/>
              </a:tabLst>
              <a:defRPr sz="2400" b="0">
                <a:solidFill>
                  <a:schemeClr val="bg2"/>
                </a:solidFill>
                <a:latin typeface="MetaNormalLF-Roman"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bwMode="gray">
          <a:xfrm>
            <a:off x="366712" y="1758950"/>
            <a:ext cx="8410575" cy="4183063"/>
          </a:xfrm>
          <a:prstGeom prst="rect">
            <a:avLst/>
          </a:prstGeom>
          <a:noFill/>
        </p:spPr>
        <p:txBody>
          <a:bodyPr lIns="0" tIns="0" rIns="0" bIns="0">
            <a:normAutofit/>
          </a:bodyPr>
          <a:lstStyle>
            <a:lvl1pPr marL="230188" indent="-230188">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a:spcBef>
                <a:spcPts val="300"/>
              </a:spcBef>
              <a:buClr>
                <a:schemeClr val="tx2"/>
              </a:buClr>
              <a:defRPr sz="1800">
                <a:solidFill>
                  <a:schemeClr val="bg2"/>
                </a:solidFill>
              </a:defRPr>
            </a:lvl3pPr>
            <a:lvl4pPr>
              <a:spcBef>
                <a:spcPts val="300"/>
              </a:spcBef>
              <a:buClr>
                <a:schemeClr val="tx2"/>
              </a:buClr>
              <a:buFont typeface="Wingdings" pitchFamily="2" charset="2"/>
              <a:buChar char="§"/>
              <a:defRPr sz="1600">
                <a:solidFill>
                  <a:schemeClr val="bg2"/>
                </a:solidFill>
              </a:defRPr>
            </a:lvl4pPr>
            <a:lvl5pPr>
              <a:spcBef>
                <a:spcPts val="300"/>
              </a:spcBef>
              <a:buClr>
                <a:schemeClr val="tx2"/>
              </a:buClr>
              <a:defRPr sz="1600">
                <a:solidFill>
                  <a:schemeClr val="bg2"/>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Content, graphic area on lef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2" y="203200"/>
            <a:ext cx="8410575" cy="920750"/>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600" kern="1200" dirty="0">
                <a:solidFill>
                  <a:schemeClr val="tx2"/>
                </a:solidFill>
                <a:latin typeface="MetaNormalLF-Roman" pitchFamily="34" charset="0"/>
                <a:ea typeface="+mj-ea"/>
                <a:cs typeface="+mj-cs"/>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2728913" y="1355725"/>
            <a:ext cx="6048375" cy="4587875"/>
          </a:xfrm>
          <a:prstGeom prst="rect">
            <a:avLst/>
          </a:prstGeom>
          <a:noFill/>
        </p:spPr>
        <p:txBody>
          <a:bodyPr lIns="0" tIns="0" rIns="0" bIns="0">
            <a:normAutofit/>
          </a:bodyPr>
          <a:lstStyle>
            <a:lvl1pPr>
              <a:spcBef>
                <a:spcPts val="1200"/>
              </a:spcBef>
              <a:buClr>
                <a:schemeClr val="tx2"/>
              </a:buClr>
              <a:defRPr>
                <a:solidFill>
                  <a:schemeClr val="bg2"/>
                </a:solidFill>
              </a:defRPr>
            </a:lvl1pPr>
            <a:lvl2pPr>
              <a:spcBef>
                <a:spcPts val="300"/>
              </a:spcBef>
              <a:buClr>
                <a:schemeClr val="tx2"/>
              </a:buClr>
              <a:defRPr>
                <a:solidFill>
                  <a:schemeClr val="bg2"/>
                </a:solidFill>
              </a:defRPr>
            </a:lvl2pPr>
            <a:lvl3pPr>
              <a:spcBef>
                <a:spcPts val="300"/>
              </a:spcBef>
              <a:buClr>
                <a:schemeClr val="tx2"/>
              </a:buClr>
              <a:defRPr>
                <a:solidFill>
                  <a:schemeClr val="bg2"/>
                </a:solidFill>
              </a:defRPr>
            </a:lvl3pPr>
            <a:lvl4pPr>
              <a:spcBef>
                <a:spcPts val="300"/>
              </a:spcBef>
              <a:buClr>
                <a:schemeClr val="tx2"/>
              </a:buClr>
              <a:buFont typeface="Wingdings" pitchFamily="2" charset="2"/>
              <a:buChar char="§"/>
              <a:defRPr>
                <a:solidFill>
                  <a:schemeClr val="bg2"/>
                </a:solidFill>
              </a:defRPr>
            </a:lvl4pPr>
            <a:lvl5pPr>
              <a:spcBef>
                <a:spcPts val="300"/>
              </a:spcBef>
              <a:buClr>
                <a:schemeClr val="tx2"/>
              </a:buClr>
              <a:defRPr sz="16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Picture Placeholder 2"/>
          <p:cNvSpPr>
            <a:spLocks noGrp="1"/>
          </p:cNvSpPr>
          <p:nvPr>
            <p:ph type="pic" idx="1"/>
          </p:nvPr>
        </p:nvSpPr>
        <p:spPr bwMode="gray">
          <a:xfrm>
            <a:off x="366713" y="1355725"/>
            <a:ext cx="2073275" cy="4587875"/>
          </a:xfrm>
          <a:prstGeom prst="rect">
            <a:avLst/>
          </a:prstGeom>
          <a:noFill/>
        </p:spPr>
        <p:txBody>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ubtitle, and Content with graphic area at lef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203200"/>
            <a:ext cx="8410575" cy="920750"/>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600" kern="1200" dirty="0">
                <a:solidFill>
                  <a:schemeClr val="tx2"/>
                </a:solidFill>
                <a:latin typeface="MetaNormalLF-Roman" pitchFamily="34" charset="0"/>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bwMode="gray">
          <a:xfrm>
            <a:off x="366713" y="1123950"/>
            <a:ext cx="8410575" cy="403225"/>
          </a:xfrm>
          <a:prstGeom prst="rect">
            <a:avLst/>
          </a:prstGeom>
          <a:noFill/>
        </p:spPr>
        <p:txBody>
          <a:bodyPr lIns="0" tIns="0" rIns="0" bIns="0" anchor="t" anchorCtr="0"/>
          <a:lstStyle>
            <a:lvl1pPr marL="0" indent="0">
              <a:buNone/>
              <a:tabLst>
                <a:tab pos="800100" algn="l"/>
              </a:tabLst>
              <a:defRPr lang="en-US" sz="2400" b="0" kern="1200" smtClean="0">
                <a:solidFill>
                  <a:schemeClr val="bg2"/>
                </a:solidFill>
                <a:latin typeface="MetaNormalLF-Roman"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bwMode="gray">
          <a:xfrm>
            <a:off x="2728913" y="1758950"/>
            <a:ext cx="6048374" cy="4194175"/>
          </a:xfrm>
          <a:prstGeom prst="rect">
            <a:avLst/>
          </a:prstGeom>
          <a:noFill/>
        </p:spPr>
        <p:txBody>
          <a:bodyPr lIns="0" tIns="0" rIns="0" bIns="0">
            <a:normAutofit/>
          </a:bodyPr>
          <a:lstStyle>
            <a:lvl1pPr marL="230188" indent="-230188">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a:spcBef>
                <a:spcPts val="300"/>
              </a:spcBef>
              <a:buClr>
                <a:schemeClr val="tx2"/>
              </a:buClr>
              <a:defRPr sz="1800">
                <a:solidFill>
                  <a:schemeClr val="bg2"/>
                </a:solidFill>
              </a:defRPr>
            </a:lvl3pPr>
            <a:lvl4pPr>
              <a:spcBef>
                <a:spcPts val="300"/>
              </a:spcBef>
              <a:buClr>
                <a:schemeClr val="tx2"/>
              </a:buClr>
              <a:buFont typeface="Wingdings" pitchFamily="2" charset="2"/>
              <a:buChar char="§"/>
              <a:defRPr sz="1600">
                <a:solidFill>
                  <a:schemeClr val="bg2"/>
                </a:solidFill>
              </a:defRPr>
            </a:lvl4pPr>
            <a:lvl5pPr>
              <a:spcBef>
                <a:spcPts val="300"/>
              </a:spcBef>
              <a:buClr>
                <a:schemeClr val="tx2"/>
              </a:buClr>
              <a:defRPr sz="1600">
                <a:solidFill>
                  <a:schemeClr val="bg2"/>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Picture Placeholder 2"/>
          <p:cNvSpPr>
            <a:spLocks noGrp="1"/>
          </p:cNvSpPr>
          <p:nvPr>
            <p:ph type="pic" idx="10"/>
          </p:nvPr>
        </p:nvSpPr>
        <p:spPr bwMode="gray">
          <a:xfrm>
            <a:off x="366713" y="1771650"/>
            <a:ext cx="2073275" cy="4171950"/>
          </a:xfrm>
          <a:prstGeom prst="rect">
            <a:avLst/>
          </a:prstGeom>
          <a:noFill/>
        </p:spPr>
        <p:txBody>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0" y="6172200"/>
            <a:ext cx="9144000" cy="51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dirty="0">
              <a:solidFill>
                <a:srgbClr val="FFFFFF"/>
              </a:solidFill>
              <a:cs typeface="Arial" charset="0"/>
            </a:endParaRPr>
          </a:p>
        </p:txBody>
      </p:sp>
      <p:sp>
        <p:nvSpPr>
          <p:cNvPr id="1027" name="TextBox 11"/>
          <p:cNvSpPr txBox="1">
            <a:spLocks noChangeArrowheads="1"/>
          </p:cNvSpPr>
          <p:nvPr/>
        </p:nvSpPr>
        <p:spPr bwMode="gray">
          <a:xfrm flipH="1">
            <a:off x="8553450" y="6710363"/>
            <a:ext cx="533400" cy="123825"/>
          </a:xfrm>
          <a:prstGeom prst="rect">
            <a:avLst/>
          </a:prstGeom>
          <a:noFill/>
          <a:ln>
            <a:noFill/>
          </a:ln>
          <a:extLst>
            <a:ext uri="{909E8E84-426E-40DD-AFC4-6F175D3DCCD1}"/>
            <a:ext uri="{91240B29-F687-4F45-9708-019B960494DF}"/>
          </a:extLst>
        </p:spPr>
        <p:txBody>
          <a:bodyPr lIns="0" tIns="0" rIns="0" bIns="0">
            <a:spAutoFit/>
          </a:bodyPr>
          <a:lstStyle/>
          <a:p>
            <a:pPr algn="r"/>
            <a:fld id="{65AF8E86-81F7-46B8-8EBD-55DE7477F064}" type="slidenum">
              <a:rPr lang="en-US" sz="800">
                <a:solidFill>
                  <a:schemeClr val="bg2"/>
                </a:solidFill>
                <a:latin typeface="MetaNormalLF-Roman" pitchFamily="34" charset="0"/>
              </a:rPr>
              <a:pPr algn="r"/>
              <a:t>‹#›</a:t>
            </a:fld>
            <a:endParaRPr lang="en-US" sz="800" dirty="0">
              <a:solidFill>
                <a:schemeClr val="bg2"/>
              </a:solidFill>
              <a:latin typeface="MetaNormalLF-Roman" pitchFamily="34" charset="0"/>
            </a:endParaRPr>
          </a:p>
        </p:txBody>
      </p:sp>
      <p:pic>
        <p:nvPicPr>
          <p:cNvPr id="1028" name="Picture 7" descr="2004 EMC logo white.png"/>
          <p:cNvPicPr>
            <a:picLocks noChangeAspect="1"/>
          </p:cNvPicPr>
          <p:nvPr/>
        </p:nvPicPr>
        <p:blipFill>
          <a:blip r:embed="rId19" cstate="print"/>
          <a:srcRect/>
          <a:stretch>
            <a:fillRect/>
          </a:stretch>
        </p:blipFill>
        <p:spPr bwMode="gray">
          <a:xfrm>
            <a:off x="7967663" y="6276975"/>
            <a:ext cx="809625" cy="304800"/>
          </a:xfrm>
          <a:prstGeom prst="rect">
            <a:avLst/>
          </a:prstGeom>
          <a:noFill/>
          <a:ln w="9525">
            <a:noFill/>
            <a:miter lim="800000"/>
            <a:headEnd/>
            <a:tailEnd/>
          </a:ln>
        </p:spPr>
      </p:pic>
      <p:sp>
        <p:nvSpPr>
          <p:cNvPr id="1029" name="TextBox 9"/>
          <p:cNvSpPr txBox="1">
            <a:spLocks noChangeArrowheads="1"/>
          </p:cNvSpPr>
          <p:nvPr/>
        </p:nvSpPr>
        <p:spPr bwMode="gray">
          <a:xfrm>
            <a:off x="366713" y="6710363"/>
            <a:ext cx="1831975" cy="123825"/>
          </a:xfrm>
          <a:prstGeom prst="rect">
            <a:avLst/>
          </a:prstGeom>
          <a:noFill/>
          <a:ln>
            <a:noFill/>
          </a:ln>
          <a:extLst>
            <a:ext uri="{909E8E84-426E-40DD-AFC4-6F175D3DCCD1}"/>
            <a:ext uri="{91240B29-F687-4F45-9708-019B960494DF}"/>
          </a:extLst>
        </p:spPr>
        <p:txBody>
          <a:bodyPr wrap="none" lIns="0" tIns="0" rIns="0" bIns="0">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defRPr/>
            </a:pPr>
            <a:r>
              <a:rPr lang="en-US" sz="800" dirty="0" smtClean="0">
                <a:solidFill>
                  <a:srgbClr val="5F5F5F"/>
                </a:solidFill>
                <a:latin typeface="MetaNormalLF-Roman"/>
              </a:rPr>
              <a:t>EMC CONFIDENTIAL—INTERNAL USE ONLY</a:t>
            </a:r>
          </a:p>
        </p:txBody>
      </p:sp>
    </p:spTree>
  </p:cSld>
  <p:clrMap bg1="lt1" tx1="dk1" bg2="lt2" tx2="dk2" accent1="accent1" accent2="accent2" accent3="accent3" accent4="accent4" accent5="accent5" accent6="accent6" hlink="hlink" folHlink="folHlink"/>
  <p:sldLayoutIdLst>
    <p:sldLayoutId id="2147486784" r:id="rId1"/>
    <p:sldLayoutId id="2147486768" r:id="rId2"/>
    <p:sldLayoutId id="2147486769" r:id="rId3"/>
    <p:sldLayoutId id="2147486770" r:id="rId4"/>
    <p:sldLayoutId id="2147486771" r:id="rId5"/>
    <p:sldLayoutId id="2147486772" r:id="rId6"/>
    <p:sldLayoutId id="2147486773" r:id="rId7"/>
    <p:sldLayoutId id="2147486774" r:id="rId8"/>
    <p:sldLayoutId id="2147486775" r:id="rId9"/>
    <p:sldLayoutId id="2147486776" r:id="rId10"/>
    <p:sldLayoutId id="2147486777" r:id="rId11"/>
    <p:sldLayoutId id="2147486778" r:id="rId12"/>
    <p:sldLayoutId id="2147486779" r:id="rId13"/>
    <p:sldLayoutId id="2147486780" r:id="rId14"/>
    <p:sldLayoutId id="2147486781" r:id="rId15"/>
    <p:sldLayoutId id="2147486783" r:id="rId16"/>
    <p:sldLayoutId id="2147486785" r:id="rId17"/>
  </p:sldLayoutIdLst>
  <p:transition>
    <p:fade/>
  </p:transition>
  <p:timing>
    <p:tnLst>
      <p:par>
        <p:cTn id="1" dur="indefinite" restart="never" nodeType="tmRoot"/>
      </p:par>
    </p:tnLst>
  </p:timing>
  <p:txStyles>
    <p:titleStyle>
      <a:lvl1pPr algn="l" rtl="0" eaLnBrk="0" fontAlgn="base" hangingPunct="0">
        <a:spcBef>
          <a:spcPct val="0"/>
        </a:spcBef>
        <a:spcAft>
          <a:spcPct val="0"/>
        </a:spcAft>
        <a:defRPr sz="3200" kern="1200">
          <a:solidFill>
            <a:srgbClr val="2C95DD"/>
          </a:solidFill>
          <a:latin typeface="MetaNormalLF-Roman" pitchFamily="34" charset="0"/>
          <a:ea typeface="+mj-ea"/>
          <a:cs typeface="+mj-cs"/>
        </a:defRPr>
      </a:lvl1pPr>
      <a:lvl2pPr algn="l" rtl="0" eaLnBrk="0" fontAlgn="base" hangingPunct="0">
        <a:spcBef>
          <a:spcPct val="0"/>
        </a:spcBef>
        <a:spcAft>
          <a:spcPct val="0"/>
        </a:spcAft>
        <a:defRPr sz="3200">
          <a:solidFill>
            <a:srgbClr val="2C95DD"/>
          </a:solidFill>
          <a:latin typeface="MetaNormalLF-Roman"/>
        </a:defRPr>
      </a:lvl2pPr>
      <a:lvl3pPr algn="l" rtl="0" eaLnBrk="0" fontAlgn="base" hangingPunct="0">
        <a:spcBef>
          <a:spcPct val="0"/>
        </a:spcBef>
        <a:spcAft>
          <a:spcPct val="0"/>
        </a:spcAft>
        <a:defRPr sz="3200">
          <a:solidFill>
            <a:srgbClr val="2C95DD"/>
          </a:solidFill>
          <a:latin typeface="MetaNormalLF-Roman"/>
        </a:defRPr>
      </a:lvl3pPr>
      <a:lvl4pPr algn="l" rtl="0" eaLnBrk="0" fontAlgn="base" hangingPunct="0">
        <a:spcBef>
          <a:spcPct val="0"/>
        </a:spcBef>
        <a:spcAft>
          <a:spcPct val="0"/>
        </a:spcAft>
        <a:defRPr sz="3200">
          <a:solidFill>
            <a:srgbClr val="2C95DD"/>
          </a:solidFill>
          <a:latin typeface="MetaNormalLF-Roman"/>
        </a:defRPr>
      </a:lvl4pPr>
      <a:lvl5pPr algn="l" rtl="0" eaLnBrk="0" fontAlgn="base" hangingPunct="0">
        <a:spcBef>
          <a:spcPct val="0"/>
        </a:spcBef>
        <a:spcAft>
          <a:spcPct val="0"/>
        </a:spcAft>
        <a:defRPr sz="3200">
          <a:solidFill>
            <a:srgbClr val="2C95DD"/>
          </a:solidFill>
          <a:latin typeface="MetaNormalLF-Roman"/>
        </a:defRPr>
      </a:lvl5pPr>
      <a:lvl6pPr marL="457200" algn="l" rtl="0" fontAlgn="base">
        <a:spcBef>
          <a:spcPct val="0"/>
        </a:spcBef>
        <a:spcAft>
          <a:spcPct val="0"/>
        </a:spcAft>
        <a:defRPr sz="3200">
          <a:solidFill>
            <a:srgbClr val="2C95DD"/>
          </a:solidFill>
          <a:latin typeface="MetaNormalLF-Roman"/>
        </a:defRPr>
      </a:lvl6pPr>
      <a:lvl7pPr marL="914400" algn="l" rtl="0" fontAlgn="base">
        <a:spcBef>
          <a:spcPct val="0"/>
        </a:spcBef>
        <a:spcAft>
          <a:spcPct val="0"/>
        </a:spcAft>
        <a:defRPr sz="3200">
          <a:solidFill>
            <a:srgbClr val="2C95DD"/>
          </a:solidFill>
          <a:latin typeface="MetaNormalLF-Roman"/>
        </a:defRPr>
      </a:lvl7pPr>
      <a:lvl8pPr marL="1371600" algn="l" rtl="0" fontAlgn="base">
        <a:spcBef>
          <a:spcPct val="0"/>
        </a:spcBef>
        <a:spcAft>
          <a:spcPct val="0"/>
        </a:spcAft>
        <a:defRPr sz="3200">
          <a:solidFill>
            <a:srgbClr val="2C95DD"/>
          </a:solidFill>
          <a:latin typeface="MetaNormalLF-Roman"/>
        </a:defRPr>
      </a:lvl8pPr>
      <a:lvl9pPr marL="1828800" algn="l" rtl="0" fontAlgn="base">
        <a:spcBef>
          <a:spcPct val="0"/>
        </a:spcBef>
        <a:spcAft>
          <a:spcPct val="0"/>
        </a:spcAft>
        <a:defRPr sz="3200">
          <a:solidFill>
            <a:srgbClr val="2C95DD"/>
          </a:solidFill>
          <a:latin typeface="MetaNormalLF-Roman"/>
        </a:defRPr>
      </a:lvl9pPr>
    </p:titleStyle>
    <p:bodyStyle>
      <a:lvl1pPr marL="228600" indent="-228600" algn="l" rtl="0" eaLnBrk="0" fontAlgn="base" hangingPunct="0">
        <a:spcBef>
          <a:spcPct val="20000"/>
        </a:spcBef>
        <a:spcAft>
          <a:spcPct val="0"/>
        </a:spcAft>
        <a:buClr>
          <a:srgbClr val="2C95DD"/>
        </a:buClr>
        <a:buFont typeface="Arial" charset="0"/>
        <a:buChar char="•"/>
        <a:defRPr sz="2800" kern="1200">
          <a:solidFill>
            <a:schemeClr val="tx1"/>
          </a:solidFill>
          <a:latin typeface="MetaNormalLF-Roman" pitchFamily="34" charset="0"/>
          <a:ea typeface="+mn-ea"/>
          <a:cs typeface="+mn-cs"/>
        </a:defRPr>
      </a:lvl1pPr>
      <a:lvl2pPr marL="742950" indent="-285750" algn="l" rtl="0" eaLnBrk="0" fontAlgn="base" hangingPunct="0">
        <a:spcBef>
          <a:spcPct val="20000"/>
        </a:spcBef>
        <a:spcAft>
          <a:spcPct val="0"/>
        </a:spcAft>
        <a:buClr>
          <a:srgbClr val="2C95DD"/>
        </a:buClr>
        <a:buFont typeface="Arial" charset="0"/>
        <a:buChar char="–"/>
        <a:defRPr sz="2400" kern="1200">
          <a:solidFill>
            <a:schemeClr val="tx1"/>
          </a:solidFill>
          <a:latin typeface="MetaNormalLF-Roman" pitchFamily="34" charset="0"/>
          <a:ea typeface="+mn-ea"/>
          <a:cs typeface="+mn-cs"/>
        </a:defRPr>
      </a:lvl2pPr>
      <a:lvl3pPr marL="1143000" indent="-228600" algn="l" rtl="0" eaLnBrk="0" fontAlgn="base" hangingPunct="0">
        <a:spcBef>
          <a:spcPct val="20000"/>
        </a:spcBef>
        <a:spcAft>
          <a:spcPct val="0"/>
        </a:spcAft>
        <a:buClr>
          <a:srgbClr val="2C95DD"/>
        </a:buClr>
        <a:buFont typeface="Arial" charset="0"/>
        <a:buChar char="•"/>
        <a:defRPr sz="2000" kern="1200">
          <a:solidFill>
            <a:schemeClr val="tx1"/>
          </a:solidFill>
          <a:latin typeface="MetaNormalLF-Roman" pitchFamily="34" charset="0"/>
          <a:ea typeface="+mn-ea"/>
          <a:cs typeface="+mn-cs"/>
        </a:defRPr>
      </a:lvl3pPr>
      <a:lvl4pPr marL="1600200" indent="-228600" algn="l" rtl="0" eaLnBrk="0" fontAlgn="base" hangingPunct="0">
        <a:spcBef>
          <a:spcPct val="20000"/>
        </a:spcBef>
        <a:spcAft>
          <a:spcPct val="0"/>
        </a:spcAft>
        <a:buClr>
          <a:srgbClr val="2C95DD"/>
        </a:buClr>
        <a:buFont typeface="Arial" charset="0"/>
        <a:buChar char="–"/>
        <a:defRPr sz="2000" kern="1200">
          <a:solidFill>
            <a:schemeClr val="tx1"/>
          </a:solidFill>
          <a:latin typeface="MetaNormalLF-Roman" pitchFamily="34" charset="0"/>
          <a:ea typeface="+mn-ea"/>
          <a:cs typeface="+mn-cs"/>
        </a:defRPr>
      </a:lvl4pPr>
      <a:lvl5pPr marL="2057400" indent="-228600" algn="l" rtl="0" eaLnBrk="0" fontAlgn="base" hangingPunct="0">
        <a:spcBef>
          <a:spcPct val="20000"/>
        </a:spcBef>
        <a:spcAft>
          <a:spcPct val="0"/>
        </a:spcAft>
        <a:buClr>
          <a:srgbClr val="2C95DD"/>
        </a:buClr>
        <a:buFont typeface="Arial" charset="0"/>
        <a:buChar char="»"/>
        <a:defRPr sz="20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mailto:emcdojo@gmail.com"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a:xfrm>
            <a:off x="609600" y="1524000"/>
            <a:ext cx="8167688" cy="1162050"/>
          </a:xfrm>
          <a:noFill/>
          <a:ln>
            <a:miter lim="800000"/>
            <a:headEnd/>
            <a:tailEnd/>
          </a:ln>
        </p:spPr>
        <p:txBody>
          <a:bodyPr vert="horz" wrap="square" numCol="1" compatLnSpc="1">
            <a:prstTxWarp prst="textNoShape">
              <a:avLst/>
            </a:prstTxWarp>
          </a:bodyPr>
          <a:lstStyle/>
          <a:p>
            <a:pPr algn="r" eaLnBrk="1" hangingPunct="1"/>
            <a:r>
              <a:rPr lang="en-US" sz="3600" dirty="0" smtClean="0"/>
              <a:t>Working with GitHub</a:t>
            </a:r>
          </a:p>
        </p:txBody>
      </p:sp>
      <p:sp>
        <p:nvSpPr>
          <p:cNvPr id="4099" name="Rectangle 5"/>
          <p:cNvSpPr>
            <a:spLocks noGrp="1" noChangeArrowheads="1"/>
          </p:cNvSpPr>
          <p:nvPr>
            <p:ph type="subTitle" idx="1"/>
          </p:nvPr>
        </p:nvSpPr>
        <p:spPr>
          <a:xfrm>
            <a:off x="3657600" y="2667000"/>
            <a:ext cx="5119688" cy="1600200"/>
          </a:xfrm>
          <a:noFill/>
          <a:ln>
            <a:miter lim="800000"/>
            <a:headEnd/>
            <a:tailEnd/>
          </a:ln>
        </p:spPr>
        <p:txBody>
          <a:bodyPr vert="horz" wrap="square" numCol="1" anchor="t" anchorCtr="0" compatLnSpc="1">
            <a:prstTxWarp prst="textNoShape">
              <a:avLst/>
            </a:prstTxWarp>
          </a:bodyPr>
          <a:lstStyle/>
          <a:p>
            <a:pPr algn="r" eaLnBrk="1" hangingPunct="1">
              <a:spcBef>
                <a:spcPct val="0"/>
              </a:spcBef>
            </a:pPr>
            <a:endParaRPr lang="en-US" sz="3600" dirty="0" smtClean="0">
              <a:solidFill>
                <a:schemeClr val="tx2"/>
              </a:solidFill>
            </a:endParaRPr>
          </a:p>
          <a:p>
            <a:pPr algn="r" eaLnBrk="1" hangingPunct="1">
              <a:spcBef>
                <a:spcPct val="0"/>
              </a:spcBef>
            </a:pPr>
            <a:r>
              <a:rPr lang="en-IE" sz="3600" dirty="0" smtClean="0">
                <a:solidFill>
                  <a:schemeClr val="tx2"/>
                </a:solidFill>
              </a:rPr>
              <a:t>EMC </a:t>
            </a:r>
            <a:r>
              <a:rPr lang="en-IE" sz="3600" dirty="0" smtClean="0">
                <a:solidFill>
                  <a:schemeClr val="tx2"/>
                </a:solidFill>
              </a:rPr>
              <a:t>coderDojo </a:t>
            </a:r>
            <a:r>
              <a:rPr lang="en-IE" sz="3600" dirty="0" smtClean="0">
                <a:solidFill>
                  <a:schemeClr val="tx2"/>
                </a:solidFill>
              </a:rPr>
              <a:t>2014</a:t>
            </a:r>
          </a:p>
          <a:p>
            <a:pPr algn="r" eaLnBrk="1" hangingPunct="1">
              <a:spcBef>
                <a:spcPct val="0"/>
              </a:spcBef>
            </a:pPr>
            <a:endParaRPr lang="en-US" sz="3600" dirty="0" smtClean="0"/>
          </a:p>
          <a:p>
            <a:pPr algn="r" eaLnBrk="1" hangingPunct="1">
              <a:spcBef>
                <a:spcPct val="0"/>
              </a:spcBef>
            </a:pPr>
            <a:endParaRPr lang="en-US" sz="3600" dirty="0" smtClean="0">
              <a:solidFill>
                <a:schemeClr val="tx2"/>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0"/>
            <a:ext cx="8001000" cy="781050"/>
          </a:xfrm>
        </p:spPr>
        <p:txBody>
          <a:bodyPr/>
          <a:lstStyle/>
          <a:p>
            <a:r>
              <a:rPr lang="en-IE" dirty="0" smtClean="0"/>
              <a:t>Local</a:t>
            </a:r>
            <a:endParaRPr lang="en-US" dirty="0"/>
          </a:p>
        </p:txBody>
      </p:sp>
      <p:sp>
        <p:nvSpPr>
          <p:cNvPr id="6" name="Text Placeholder 3"/>
          <p:cNvSpPr txBox="1">
            <a:spLocks/>
          </p:cNvSpPr>
          <p:nvPr/>
        </p:nvSpPr>
        <p:spPr bwMode="gray">
          <a:xfrm>
            <a:off x="457201" y="1828800"/>
            <a:ext cx="2590800" cy="4191000"/>
          </a:xfrm>
          <a:prstGeom prst="rect">
            <a:avLst/>
          </a:prstGeom>
          <a:noFill/>
        </p:spPr>
        <p:txBody>
          <a:bodyPr lIns="0" tIns="0" rIns="0" bIns="0" anchor="t" anchorCtr="0"/>
          <a:lstStyle/>
          <a:p>
            <a:pPr marL="0" marR="0" lvl="0" indent="0" algn="l" defTabSz="914400" rtl="0" eaLnBrk="0" fontAlgn="base" latinLnBrk="0" hangingPunct="0">
              <a:lnSpc>
                <a:spcPct val="100000"/>
              </a:lnSpc>
              <a:spcBef>
                <a:spcPct val="20000"/>
              </a:spcBef>
              <a:spcAft>
                <a:spcPct val="0"/>
              </a:spcAft>
              <a:buClr>
                <a:srgbClr val="2C95DD"/>
              </a:buClr>
              <a:buSzTx/>
              <a:buFont typeface="Arial" charset="0"/>
              <a:buNone/>
              <a:tabLst>
                <a:tab pos="800100" algn="l"/>
              </a:tabLst>
              <a:defRPr/>
            </a:pPr>
            <a:r>
              <a:rPr lang="en-IE" sz="2400" dirty="0" smtClean="0">
                <a:solidFill>
                  <a:schemeClr val="bg2"/>
                </a:solidFill>
                <a:latin typeface="MetaNormalLF-Roman" pitchFamily="34" charset="0"/>
                <a:cs typeface="+mn-cs"/>
              </a:rPr>
              <a:t>Y</a:t>
            </a:r>
            <a:r>
              <a:rPr lang="en-IE" sz="2400" dirty="0" smtClean="0">
                <a:solidFill>
                  <a:schemeClr val="bg2"/>
                </a:solidFill>
                <a:latin typeface="MetaNormalLF-Roman" pitchFamily="34" charset="0"/>
                <a:cs typeface="+mn-cs"/>
              </a:rPr>
              <a:t>our working area</a:t>
            </a:r>
            <a:endParaRPr kumimoji="0" lang="en-IE" sz="2400" b="0" i="0" u="none" strike="noStrike" kern="1200" cap="none" spc="0" normalizeH="0" baseline="30000" noProof="0" dirty="0" smtClean="0">
              <a:ln>
                <a:noFill/>
              </a:ln>
              <a:solidFill>
                <a:schemeClr val="bg2"/>
              </a:solidFill>
              <a:effectLst/>
              <a:uLnTx/>
              <a:uFillTx/>
              <a:latin typeface="MetaNormalLF-Roman" pitchFamily="34" charset="0"/>
              <a:ea typeface="+mn-ea"/>
              <a:cs typeface="+mn-cs"/>
            </a:endParaRP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When you first install GitHub on your computer, the local repositories area will be empty</a:t>
            </a: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In this area you can create new repositories for your new projects. This is the area where you will do work on the files of your project.</a:t>
            </a:r>
            <a:endParaRPr lang="en-IE" sz="1200" dirty="0" smtClean="0">
              <a:solidFill>
                <a:schemeClr val="bg2"/>
              </a:solidFill>
              <a:latin typeface="Verdana" pitchFamily="34" charset="0"/>
              <a:ea typeface="Verdana" pitchFamily="34" charset="0"/>
              <a:cs typeface="Verdana" pitchFamily="34" charset="0"/>
            </a:endParaRPr>
          </a:p>
        </p:txBody>
      </p:sp>
      <p:pic>
        <p:nvPicPr>
          <p:cNvPr id="9218" name="Picture 2"/>
          <p:cNvPicPr>
            <a:picLocks noChangeAspect="1" noChangeArrowheads="1"/>
          </p:cNvPicPr>
          <p:nvPr/>
        </p:nvPicPr>
        <p:blipFill>
          <a:blip r:embed="rId2" cstate="print"/>
          <a:srcRect/>
          <a:stretch>
            <a:fillRect/>
          </a:stretch>
        </p:blipFill>
        <p:spPr bwMode="auto">
          <a:xfrm>
            <a:off x="3200400" y="2133600"/>
            <a:ext cx="5676900" cy="2500313"/>
          </a:xfrm>
          <a:prstGeom prst="rect">
            <a:avLst/>
          </a:prstGeom>
          <a:noFill/>
          <a:ln w="9525">
            <a:noFill/>
            <a:miter lim="800000"/>
            <a:headEnd/>
            <a:tailEnd/>
          </a:ln>
        </p:spPr>
      </p:pic>
      <p:sp>
        <p:nvSpPr>
          <p:cNvPr id="5" name="Down Arrow 4"/>
          <p:cNvSpPr/>
          <p:nvPr/>
        </p:nvSpPr>
        <p:spPr>
          <a:xfrm rot="2118375">
            <a:off x="4693835" y="1518845"/>
            <a:ext cx="609600" cy="114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0"/>
            <a:ext cx="8001000" cy="781050"/>
          </a:xfrm>
        </p:spPr>
        <p:txBody>
          <a:bodyPr/>
          <a:lstStyle/>
          <a:p>
            <a:r>
              <a:rPr lang="en-IE" dirty="0" smtClean="0"/>
              <a:t>Make your first Repository</a:t>
            </a:r>
            <a:endParaRPr lang="en-US" dirty="0"/>
          </a:p>
        </p:txBody>
      </p:sp>
      <p:sp>
        <p:nvSpPr>
          <p:cNvPr id="6" name="Text Placeholder 3"/>
          <p:cNvSpPr txBox="1">
            <a:spLocks/>
          </p:cNvSpPr>
          <p:nvPr/>
        </p:nvSpPr>
        <p:spPr bwMode="gray">
          <a:xfrm>
            <a:off x="457201" y="1981200"/>
            <a:ext cx="2590800" cy="4038600"/>
          </a:xfrm>
          <a:prstGeom prst="rect">
            <a:avLst/>
          </a:prstGeom>
          <a:noFill/>
        </p:spPr>
        <p:txBody>
          <a:bodyPr lIns="0" tIns="0" rIns="0" bIns="0" anchor="t" anchorCtr="0"/>
          <a:lstStyle/>
          <a:p>
            <a:pPr marL="0" marR="0" lvl="0" indent="0" algn="l" defTabSz="914400" rtl="0" eaLnBrk="0" fontAlgn="base" latinLnBrk="0" hangingPunct="0">
              <a:lnSpc>
                <a:spcPct val="100000"/>
              </a:lnSpc>
              <a:spcBef>
                <a:spcPct val="20000"/>
              </a:spcBef>
              <a:spcAft>
                <a:spcPct val="0"/>
              </a:spcAft>
              <a:buClr>
                <a:srgbClr val="2C95DD"/>
              </a:buClr>
              <a:buSzTx/>
              <a:buFont typeface="Arial" charset="0"/>
              <a:buNone/>
              <a:tabLst>
                <a:tab pos="800100" algn="l"/>
              </a:tabLst>
              <a:defRPr/>
            </a:pPr>
            <a:r>
              <a:rPr lang="en-IE" sz="2400" dirty="0" smtClean="0">
                <a:solidFill>
                  <a:schemeClr val="bg2"/>
                </a:solidFill>
                <a:latin typeface="MetaNormalLF-Roman" pitchFamily="34" charset="0"/>
                <a:cs typeface="+mn-cs"/>
              </a:rPr>
              <a:t>Create</a:t>
            </a:r>
            <a:endParaRPr kumimoji="0" lang="en-IE" sz="2400" b="0" i="0" u="none" strike="noStrike" kern="1200" cap="none" spc="0" normalizeH="0" baseline="30000" noProof="0" dirty="0" smtClean="0">
              <a:ln>
                <a:noFill/>
              </a:ln>
              <a:solidFill>
                <a:schemeClr val="bg2"/>
              </a:solidFill>
              <a:effectLst/>
              <a:uLnTx/>
              <a:uFillTx/>
              <a:latin typeface="MetaNormalLF-Roman" pitchFamily="34" charset="0"/>
              <a:ea typeface="+mn-ea"/>
              <a:cs typeface="+mn-cs"/>
            </a:endParaRP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When you first install GitHub on your computer, the local repositories area will be empty</a:t>
            </a: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In this area you can create new repositories for your new projects.</a:t>
            </a: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The repository is the area where you will keep the files for your project.</a:t>
            </a:r>
            <a:endParaRPr lang="en-IE" sz="1200" dirty="0" smtClean="0">
              <a:solidFill>
                <a:schemeClr val="bg2"/>
              </a:solidFill>
              <a:latin typeface="Verdana" pitchFamily="34" charset="0"/>
              <a:ea typeface="Verdana" pitchFamily="34" charset="0"/>
              <a:cs typeface="Verdana" pitchFamily="34" charset="0"/>
            </a:endParaRPr>
          </a:p>
        </p:txBody>
      </p:sp>
      <p:sp>
        <p:nvSpPr>
          <p:cNvPr id="5" name="Down Arrow 4"/>
          <p:cNvSpPr/>
          <p:nvPr/>
        </p:nvSpPr>
        <p:spPr>
          <a:xfrm rot="19755587">
            <a:off x="6345295" y="2132899"/>
            <a:ext cx="609600" cy="114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3429000" y="3276600"/>
            <a:ext cx="5440363" cy="1973263"/>
          </a:xfrm>
          <a:prstGeom prst="rect">
            <a:avLst/>
          </a:prstGeom>
          <a:noFill/>
          <a:ln w="9525">
            <a:noFill/>
            <a:miter lim="800000"/>
            <a:headEnd/>
            <a:tailEnd/>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a:stretch>
            <a:fillRect/>
          </a:stretch>
        </p:blipFill>
        <p:spPr bwMode="auto">
          <a:xfrm>
            <a:off x="3200400" y="1524000"/>
            <a:ext cx="5524500" cy="2468563"/>
          </a:xfrm>
          <a:prstGeom prst="rect">
            <a:avLst/>
          </a:prstGeom>
          <a:noFill/>
          <a:ln w="9525">
            <a:noFill/>
            <a:miter lim="800000"/>
            <a:headEnd/>
            <a:tailEnd/>
          </a:ln>
        </p:spPr>
      </p:pic>
      <p:sp>
        <p:nvSpPr>
          <p:cNvPr id="2" name="Title 1"/>
          <p:cNvSpPr>
            <a:spLocks noGrp="1"/>
          </p:cNvSpPr>
          <p:nvPr>
            <p:ph type="ctrTitle"/>
          </p:nvPr>
        </p:nvSpPr>
        <p:spPr>
          <a:xfrm>
            <a:off x="533400" y="457200"/>
            <a:ext cx="8001000" cy="781050"/>
          </a:xfrm>
        </p:spPr>
        <p:txBody>
          <a:bodyPr/>
          <a:lstStyle/>
          <a:p>
            <a:r>
              <a:rPr lang="en-IE" dirty="0" smtClean="0"/>
              <a:t>Name and Create the Repository</a:t>
            </a:r>
            <a:endParaRPr lang="en-US" dirty="0"/>
          </a:p>
        </p:txBody>
      </p:sp>
      <p:sp>
        <p:nvSpPr>
          <p:cNvPr id="6" name="Text Placeholder 3"/>
          <p:cNvSpPr txBox="1">
            <a:spLocks/>
          </p:cNvSpPr>
          <p:nvPr/>
        </p:nvSpPr>
        <p:spPr bwMode="gray">
          <a:xfrm>
            <a:off x="457201" y="1371600"/>
            <a:ext cx="2590800" cy="4648200"/>
          </a:xfrm>
          <a:prstGeom prst="rect">
            <a:avLst/>
          </a:prstGeom>
          <a:noFill/>
        </p:spPr>
        <p:txBody>
          <a:bodyPr lIns="0" tIns="0" rIns="0" bIns="0" anchor="t" anchorCtr="0"/>
          <a:lstStyle/>
          <a:p>
            <a:pPr marL="0" marR="0" lvl="0" indent="0" algn="l" defTabSz="914400" rtl="0" eaLnBrk="0" fontAlgn="base" latinLnBrk="0" hangingPunct="0">
              <a:lnSpc>
                <a:spcPct val="100000"/>
              </a:lnSpc>
              <a:spcBef>
                <a:spcPct val="20000"/>
              </a:spcBef>
              <a:spcAft>
                <a:spcPct val="0"/>
              </a:spcAft>
              <a:buClr>
                <a:srgbClr val="2C95DD"/>
              </a:buClr>
              <a:buSzTx/>
              <a:buFont typeface="Arial" charset="0"/>
              <a:buNone/>
              <a:tabLst>
                <a:tab pos="800100" algn="l"/>
              </a:tabLst>
              <a:defRPr/>
            </a:pPr>
            <a:r>
              <a:rPr lang="en-IE" sz="2400" noProof="0" dirty="0" smtClean="0">
                <a:solidFill>
                  <a:schemeClr val="bg2"/>
                </a:solidFill>
                <a:latin typeface="MetaNormalLF-Roman" pitchFamily="34" charset="0"/>
                <a:cs typeface="+mn-cs"/>
              </a:rPr>
              <a:t>Steps</a:t>
            </a:r>
            <a:endParaRPr kumimoji="0" lang="en-IE" sz="2400" b="0" i="0" u="none" strike="noStrike" kern="1200" cap="none" spc="0" normalizeH="0" baseline="30000" noProof="0" dirty="0" smtClean="0">
              <a:ln>
                <a:noFill/>
              </a:ln>
              <a:solidFill>
                <a:schemeClr val="bg2"/>
              </a:solidFill>
              <a:effectLst/>
              <a:uLnTx/>
              <a:uFillTx/>
              <a:latin typeface="MetaNormalLF-Roman" pitchFamily="34" charset="0"/>
              <a:ea typeface="+mn-ea"/>
              <a:cs typeface="+mn-cs"/>
            </a:endParaRP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Enter a Name for your repository</a:t>
            </a: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Enter a Description for what your project is about and what the repository will be used for</a:t>
            </a: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The location for the repository on your computer will auto-fill</a:t>
            </a: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The </a:t>
            </a:r>
            <a:r>
              <a:rPr lang="en-IE" sz="1200" b="1" dirty="0" smtClean="0">
                <a:solidFill>
                  <a:schemeClr val="bg2"/>
                </a:solidFill>
                <a:latin typeface="Verdana" pitchFamily="34" charset="0"/>
                <a:ea typeface="Verdana" pitchFamily="34" charset="0"/>
                <a:cs typeface="Verdana" pitchFamily="34" charset="0"/>
              </a:rPr>
              <a:t>Push to GitHub </a:t>
            </a:r>
            <a:r>
              <a:rPr lang="en-IE" sz="1200" dirty="0" smtClean="0">
                <a:solidFill>
                  <a:schemeClr val="bg2"/>
                </a:solidFill>
                <a:latin typeface="Verdana" pitchFamily="34" charset="0"/>
                <a:ea typeface="Verdana" pitchFamily="34" charset="0"/>
                <a:cs typeface="Verdana" pitchFamily="34" charset="0"/>
              </a:rPr>
              <a:t>tick box is only selected if you want to have this repository on the web (where other EMC coderDojo users can see it)</a:t>
            </a: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In this test example we will not </a:t>
            </a:r>
            <a:r>
              <a:rPr lang="en-IE" sz="1200" b="1" dirty="0" smtClean="0">
                <a:solidFill>
                  <a:schemeClr val="bg2"/>
                </a:solidFill>
                <a:latin typeface="Verdana" pitchFamily="34" charset="0"/>
                <a:ea typeface="Verdana" pitchFamily="34" charset="0"/>
                <a:cs typeface="Verdana" pitchFamily="34" charset="0"/>
              </a:rPr>
              <a:t>Push to GitHub</a:t>
            </a: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Click Create to finish</a:t>
            </a:r>
          </a:p>
        </p:txBody>
      </p:sp>
      <p:sp>
        <p:nvSpPr>
          <p:cNvPr id="5" name="Down Arrow 4"/>
          <p:cNvSpPr/>
          <p:nvPr/>
        </p:nvSpPr>
        <p:spPr>
          <a:xfrm rot="6869477">
            <a:off x="6361435" y="3371794"/>
            <a:ext cx="609600" cy="114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6" name="Picture 4"/>
          <p:cNvPicPr>
            <a:picLocks noChangeAspect="1" noChangeArrowheads="1"/>
          </p:cNvPicPr>
          <p:nvPr/>
        </p:nvPicPr>
        <p:blipFill>
          <a:blip r:embed="rId3" cstate="print"/>
          <a:srcRect/>
          <a:stretch>
            <a:fillRect/>
          </a:stretch>
        </p:blipFill>
        <p:spPr bwMode="auto">
          <a:xfrm>
            <a:off x="4648200" y="4495800"/>
            <a:ext cx="1958975" cy="609600"/>
          </a:xfrm>
          <a:prstGeom prst="rect">
            <a:avLst/>
          </a:prstGeom>
          <a:noFill/>
          <a:ln w="9525">
            <a:noFill/>
            <a:miter lim="800000"/>
            <a:headEnd/>
            <a:tailEnd/>
          </a:ln>
        </p:spPr>
      </p:pic>
      <p:sp>
        <p:nvSpPr>
          <p:cNvPr id="9" name="Down Arrow 8"/>
          <p:cNvSpPr/>
          <p:nvPr/>
        </p:nvSpPr>
        <p:spPr>
          <a:xfrm rot="13682845">
            <a:off x="4110136" y="4882432"/>
            <a:ext cx="609600" cy="8739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p:cNvPicPr>
            <a:picLocks noChangeAspect="1" noChangeArrowheads="1"/>
          </p:cNvPicPr>
          <p:nvPr/>
        </p:nvPicPr>
        <p:blipFill>
          <a:blip r:embed="rId2" cstate="print"/>
          <a:srcRect/>
          <a:stretch>
            <a:fillRect/>
          </a:stretch>
        </p:blipFill>
        <p:spPr bwMode="auto">
          <a:xfrm>
            <a:off x="3124200" y="1219200"/>
            <a:ext cx="5624513" cy="3124200"/>
          </a:xfrm>
          <a:prstGeom prst="rect">
            <a:avLst/>
          </a:prstGeom>
          <a:noFill/>
          <a:ln w="9525">
            <a:noFill/>
            <a:miter lim="800000"/>
            <a:headEnd/>
            <a:tailEnd/>
          </a:ln>
        </p:spPr>
      </p:pic>
      <p:sp>
        <p:nvSpPr>
          <p:cNvPr id="2" name="Title 1"/>
          <p:cNvSpPr>
            <a:spLocks noGrp="1"/>
          </p:cNvSpPr>
          <p:nvPr>
            <p:ph type="ctrTitle"/>
          </p:nvPr>
        </p:nvSpPr>
        <p:spPr>
          <a:xfrm>
            <a:off x="533400" y="457200"/>
            <a:ext cx="8001000" cy="781050"/>
          </a:xfrm>
        </p:spPr>
        <p:txBody>
          <a:bodyPr/>
          <a:lstStyle/>
          <a:p>
            <a:r>
              <a:rPr lang="en-IE" dirty="0" smtClean="0"/>
              <a:t>View your first Repository</a:t>
            </a:r>
            <a:endParaRPr lang="en-US" dirty="0"/>
          </a:p>
        </p:txBody>
      </p:sp>
      <p:sp>
        <p:nvSpPr>
          <p:cNvPr id="6" name="Text Placeholder 3"/>
          <p:cNvSpPr txBox="1">
            <a:spLocks/>
          </p:cNvSpPr>
          <p:nvPr/>
        </p:nvSpPr>
        <p:spPr bwMode="gray">
          <a:xfrm>
            <a:off x="457201" y="1371600"/>
            <a:ext cx="2590800" cy="2895600"/>
          </a:xfrm>
          <a:prstGeom prst="rect">
            <a:avLst/>
          </a:prstGeom>
          <a:noFill/>
        </p:spPr>
        <p:txBody>
          <a:bodyPr lIns="0" tIns="0" rIns="0" bIns="0" anchor="t" anchorCtr="0"/>
          <a:lstStyle/>
          <a:p>
            <a:pPr marL="0" marR="0" lvl="0" indent="0" algn="l" defTabSz="914400" rtl="0" eaLnBrk="0" fontAlgn="base" latinLnBrk="0" hangingPunct="0">
              <a:lnSpc>
                <a:spcPct val="100000"/>
              </a:lnSpc>
              <a:spcBef>
                <a:spcPct val="20000"/>
              </a:spcBef>
              <a:spcAft>
                <a:spcPct val="0"/>
              </a:spcAft>
              <a:buClr>
                <a:srgbClr val="2C95DD"/>
              </a:buClr>
              <a:buSzTx/>
              <a:buFont typeface="Arial" charset="0"/>
              <a:buNone/>
              <a:tabLst>
                <a:tab pos="800100" algn="l"/>
              </a:tabLst>
              <a:defRPr/>
            </a:pPr>
            <a:r>
              <a:rPr lang="en-IE" sz="2400" noProof="0" dirty="0" smtClean="0">
                <a:solidFill>
                  <a:schemeClr val="bg2"/>
                </a:solidFill>
                <a:latin typeface="MetaNormalLF-Roman" pitchFamily="34" charset="0"/>
                <a:cs typeface="+mn-cs"/>
              </a:rPr>
              <a:t>Steps</a:t>
            </a:r>
            <a:endParaRPr kumimoji="0" lang="en-IE" sz="2400" b="0" i="0" u="none" strike="noStrike" kern="1200" cap="none" spc="0" normalizeH="0" baseline="30000" noProof="0" dirty="0" smtClean="0">
              <a:ln>
                <a:noFill/>
              </a:ln>
              <a:solidFill>
                <a:schemeClr val="bg2"/>
              </a:solidFill>
              <a:effectLst/>
              <a:uLnTx/>
              <a:uFillTx/>
              <a:latin typeface="MetaNormalLF-Roman" pitchFamily="34" charset="0"/>
              <a:ea typeface="+mn-ea"/>
              <a:cs typeface="+mn-cs"/>
            </a:endParaRP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Right click on the repository you just created and select the Open in explorer option</a:t>
            </a: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This will open a window and you will see the folder where your project files will be kept. </a:t>
            </a: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Some GitHub system files will already be in place there. </a:t>
            </a:r>
          </a:p>
        </p:txBody>
      </p:sp>
      <p:sp>
        <p:nvSpPr>
          <p:cNvPr id="5" name="Down Arrow 4"/>
          <p:cNvSpPr/>
          <p:nvPr/>
        </p:nvSpPr>
        <p:spPr>
          <a:xfrm rot="15318742">
            <a:off x="5964107" y="2992443"/>
            <a:ext cx="609600" cy="114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02" name="Picture 6"/>
          <p:cNvPicPr>
            <a:picLocks noChangeAspect="1" noChangeArrowheads="1"/>
          </p:cNvPicPr>
          <p:nvPr/>
        </p:nvPicPr>
        <p:blipFill>
          <a:blip r:embed="rId3" cstate="print"/>
          <a:srcRect/>
          <a:stretch>
            <a:fillRect/>
          </a:stretch>
        </p:blipFill>
        <p:spPr bwMode="auto">
          <a:xfrm>
            <a:off x="838200" y="4495800"/>
            <a:ext cx="7208837" cy="1493837"/>
          </a:xfrm>
          <a:prstGeom prst="rect">
            <a:avLst/>
          </a:prstGeom>
          <a:noFill/>
          <a:ln w="9525">
            <a:noFill/>
            <a:miter lim="800000"/>
            <a:headEnd/>
            <a:tailEnd/>
          </a:ln>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0"/>
            <a:ext cx="8001000" cy="781050"/>
          </a:xfrm>
        </p:spPr>
        <p:txBody>
          <a:bodyPr/>
          <a:lstStyle/>
          <a:p>
            <a:r>
              <a:rPr lang="en-IE" dirty="0" smtClean="0"/>
              <a:t>Add a file to your Repository</a:t>
            </a:r>
            <a:endParaRPr lang="en-US" dirty="0"/>
          </a:p>
        </p:txBody>
      </p:sp>
      <p:sp>
        <p:nvSpPr>
          <p:cNvPr id="6" name="Text Placeholder 3"/>
          <p:cNvSpPr txBox="1">
            <a:spLocks/>
          </p:cNvSpPr>
          <p:nvPr/>
        </p:nvSpPr>
        <p:spPr bwMode="gray">
          <a:xfrm>
            <a:off x="685800" y="1600200"/>
            <a:ext cx="7315200" cy="1676400"/>
          </a:xfrm>
          <a:prstGeom prst="rect">
            <a:avLst/>
          </a:prstGeom>
          <a:noFill/>
        </p:spPr>
        <p:txBody>
          <a:bodyPr lIns="0" tIns="0" rIns="0" bIns="0" anchor="t" anchorCtr="0"/>
          <a:lstStyle/>
          <a:p>
            <a:pPr marL="0" marR="0" lvl="0" indent="0" algn="l" defTabSz="914400" rtl="0" eaLnBrk="0" fontAlgn="base" latinLnBrk="0" hangingPunct="0">
              <a:lnSpc>
                <a:spcPct val="100000"/>
              </a:lnSpc>
              <a:spcBef>
                <a:spcPct val="20000"/>
              </a:spcBef>
              <a:spcAft>
                <a:spcPct val="0"/>
              </a:spcAft>
              <a:buClr>
                <a:srgbClr val="2C95DD"/>
              </a:buClr>
              <a:buSzTx/>
              <a:buFont typeface="Arial" charset="0"/>
              <a:buNone/>
              <a:tabLst>
                <a:tab pos="800100" algn="l"/>
              </a:tabLst>
              <a:defRPr/>
            </a:pPr>
            <a:r>
              <a:rPr lang="en-IE" sz="2400" noProof="0" dirty="0" smtClean="0">
                <a:solidFill>
                  <a:schemeClr val="bg2"/>
                </a:solidFill>
                <a:latin typeface="MetaNormalLF-Roman" pitchFamily="34" charset="0"/>
                <a:cs typeface="+mn-cs"/>
              </a:rPr>
              <a:t>Steps</a:t>
            </a:r>
            <a:endParaRPr kumimoji="0" lang="en-IE" sz="2400" b="0" i="0" u="none" strike="noStrike" kern="1200" cap="none" spc="0" normalizeH="0" baseline="30000" noProof="0" dirty="0" smtClean="0">
              <a:ln>
                <a:noFill/>
              </a:ln>
              <a:solidFill>
                <a:schemeClr val="bg2"/>
              </a:solidFill>
              <a:effectLst/>
              <a:uLnTx/>
              <a:uFillTx/>
              <a:latin typeface="MetaNormalLF-Roman" pitchFamily="34" charset="0"/>
              <a:ea typeface="+mn-ea"/>
              <a:cs typeface="+mn-cs"/>
            </a:endParaRP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Create a file and save it to the location of your repository on your computer</a:t>
            </a: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In this example we have added a file called index.html which we created using Notepad. </a:t>
            </a:r>
          </a:p>
        </p:txBody>
      </p:sp>
      <p:sp>
        <p:nvSpPr>
          <p:cNvPr id="5" name="Down Arrow 4"/>
          <p:cNvSpPr/>
          <p:nvPr/>
        </p:nvSpPr>
        <p:spPr>
          <a:xfrm rot="8128505">
            <a:off x="4961453" y="4850280"/>
            <a:ext cx="609600" cy="114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609600" y="3352800"/>
            <a:ext cx="7658100" cy="1516063"/>
          </a:xfrm>
          <a:prstGeom prst="rect">
            <a:avLst/>
          </a:prstGeom>
          <a:noFill/>
          <a:ln w="9525">
            <a:noFill/>
            <a:miter lim="800000"/>
            <a:headEnd/>
            <a:tailEnd/>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3657600" y="1219200"/>
            <a:ext cx="4882091" cy="2438400"/>
          </a:xfrm>
          <a:prstGeom prst="rect">
            <a:avLst/>
          </a:prstGeom>
          <a:noFill/>
          <a:ln w="9525">
            <a:noFill/>
            <a:miter lim="800000"/>
            <a:headEnd/>
            <a:tailEnd/>
          </a:ln>
        </p:spPr>
      </p:pic>
      <p:sp>
        <p:nvSpPr>
          <p:cNvPr id="2" name="Title 1"/>
          <p:cNvSpPr>
            <a:spLocks noGrp="1"/>
          </p:cNvSpPr>
          <p:nvPr>
            <p:ph type="ctrTitle"/>
          </p:nvPr>
        </p:nvSpPr>
        <p:spPr>
          <a:xfrm>
            <a:off x="533400" y="457200"/>
            <a:ext cx="8001000" cy="781050"/>
          </a:xfrm>
        </p:spPr>
        <p:txBody>
          <a:bodyPr/>
          <a:lstStyle/>
          <a:p>
            <a:r>
              <a:rPr lang="en-IE" dirty="0" smtClean="0"/>
              <a:t>Track changes in your Repository</a:t>
            </a:r>
            <a:endParaRPr lang="en-US" dirty="0"/>
          </a:p>
        </p:txBody>
      </p:sp>
      <p:sp>
        <p:nvSpPr>
          <p:cNvPr id="6" name="Text Placeholder 3"/>
          <p:cNvSpPr txBox="1">
            <a:spLocks/>
          </p:cNvSpPr>
          <p:nvPr/>
        </p:nvSpPr>
        <p:spPr bwMode="gray">
          <a:xfrm>
            <a:off x="685800" y="1371600"/>
            <a:ext cx="2667000" cy="4648200"/>
          </a:xfrm>
          <a:prstGeom prst="rect">
            <a:avLst/>
          </a:prstGeom>
          <a:noFill/>
        </p:spPr>
        <p:txBody>
          <a:bodyPr lIns="0" tIns="0" rIns="0" bIns="0" anchor="t" anchorCtr="0"/>
          <a:lstStyle/>
          <a:p>
            <a:pPr marL="0" marR="0" lvl="0" indent="0" algn="l" defTabSz="914400" rtl="0" eaLnBrk="0" fontAlgn="base" latinLnBrk="0" hangingPunct="0">
              <a:lnSpc>
                <a:spcPct val="100000"/>
              </a:lnSpc>
              <a:spcBef>
                <a:spcPct val="20000"/>
              </a:spcBef>
              <a:spcAft>
                <a:spcPct val="0"/>
              </a:spcAft>
              <a:buClr>
                <a:srgbClr val="2C95DD"/>
              </a:buClr>
              <a:buSzTx/>
              <a:buFont typeface="Arial" charset="0"/>
              <a:buNone/>
              <a:tabLst>
                <a:tab pos="800100" algn="l"/>
              </a:tabLst>
              <a:defRPr/>
            </a:pPr>
            <a:r>
              <a:rPr lang="en-IE" sz="2400" dirty="0" smtClean="0">
                <a:solidFill>
                  <a:schemeClr val="bg2"/>
                </a:solidFill>
                <a:latin typeface="MetaNormalLF-Roman" pitchFamily="34" charset="0"/>
                <a:cs typeface="+mn-cs"/>
              </a:rPr>
              <a:t>Commit to Master</a:t>
            </a:r>
            <a:endParaRPr kumimoji="0" lang="en-IE" sz="2400" b="0" i="0" u="none" strike="noStrike" kern="1200" cap="none" spc="0" normalizeH="0" baseline="30000" noProof="0" dirty="0" smtClean="0">
              <a:ln>
                <a:noFill/>
              </a:ln>
              <a:solidFill>
                <a:schemeClr val="bg2"/>
              </a:solidFill>
              <a:effectLst/>
              <a:uLnTx/>
              <a:uFillTx/>
              <a:latin typeface="MetaNormalLF-Roman" pitchFamily="34" charset="0"/>
              <a:ea typeface="+mn-ea"/>
              <a:cs typeface="+mn-cs"/>
            </a:endParaRP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Enter Summary and Description information as a future reminder of the changes you have made.</a:t>
            </a: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Click on the Commit to master button to record your change</a:t>
            </a: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GitHub has now recorded your current position in your project and you have a snap shot of your files for future reference. </a:t>
            </a: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This is important if you need to come back to this version of the files at some point in the future</a:t>
            </a: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  </a:t>
            </a:r>
          </a:p>
        </p:txBody>
      </p:sp>
      <p:sp>
        <p:nvSpPr>
          <p:cNvPr id="5" name="Down Arrow 4"/>
          <p:cNvSpPr/>
          <p:nvPr/>
        </p:nvSpPr>
        <p:spPr>
          <a:xfrm rot="15144362">
            <a:off x="2922898" y="2330188"/>
            <a:ext cx="609600" cy="114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47" name="Picture 3"/>
          <p:cNvPicPr>
            <a:picLocks noChangeAspect="1" noChangeArrowheads="1"/>
          </p:cNvPicPr>
          <p:nvPr/>
        </p:nvPicPr>
        <p:blipFill>
          <a:blip r:embed="rId3" cstate="print"/>
          <a:srcRect/>
          <a:stretch>
            <a:fillRect/>
          </a:stretch>
        </p:blipFill>
        <p:spPr bwMode="auto">
          <a:xfrm>
            <a:off x="3733800" y="3886200"/>
            <a:ext cx="4907748" cy="2275948"/>
          </a:xfrm>
          <a:prstGeom prst="rect">
            <a:avLst/>
          </a:prstGeom>
          <a:noFill/>
          <a:ln w="9525">
            <a:noFill/>
            <a:miter lim="800000"/>
            <a:headEnd/>
            <a:tailEnd/>
          </a:ln>
        </p:spPr>
      </p:pic>
      <p:sp>
        <p:nvSpPr>
          <p:cNvPr id="8" name="Down Arrow 7"/>
          <p:cNvSpPr/>
          <p:nvPr/>
        </p:nvSpPr>
        <p:spPr>
          <a:xfrm>
            <a:off x="5105400" y="3352800"/>
            <a:ext cx="609600" cy="5775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2971800" y="1295400"/>
            <a:ext cx="5486400" cy="3154363"/>
          </a:xfrm>
          <a:prstGeom prst="rect">
            <a:avLst/>
          </a:prstGeom>
          <a:noFill/>
          <a:ln w="9525">
            <a:noFill/>
            <a:miter lim="800000"/>
            <a:headEnd/>
            <a:tailEnd/>
          </a:ln>
        </p:spPr>
      </p:pic>
      <p:sp>
        <p:nvSpPr>
          <p:cNvPr id="2" name="Title 1"/>
          <p:cNvSpPr>
            <a:spLocks noGrp="1"/>
          </p:cNvSpPr>
          <p:nvPr>
            <p:ph type="ctrTitle"/>
          </p:nvPr>
        </p:nvSpPr>
        <p:spPr>
          <a:xfrm>
            <a:off x="533400" y="457200"/>
            <a:ext cx="8001000" cy="781050"/>
          </a:xfrm>
        </p:spPr>
        <p:txBody>
          <a:bodyPr/>
          <a:lstStyle/>
          <a:p>
            <a:r>
              <a:rPr lang="en-IE" dirty="0" smtClean="0"/>
              <a:t>Viewing a Master Repositories</a:t>
            </a:r>
            <a:endParaRPr lang="en-US" dirty="0"/>
          </a:p>
        </p:txBody>
      </p:sp>
      <p:sp>
        <p:nvSpPr>
          <p:cNvPr id="6" name="Text Placeholder 3"/>
          <p:cNvSpPr txBox="1">
            <a:spLocks/>
          </p:cNvSpPr>
          <p:nvPr/>
        </p:nvSpPr>
        <p:spPr bwMode="gray">
          <a:xfrm>
            <a:off x="457201" y="1447800"/>
            <a:ext cx="2362199" cy="4572000"/>
          </a:xfrm>
          <a:prstGeom prst="rect">
            <a:avLst/>
          </a:prstGeom>
          <a:noFill/>
        </p:spPr>
        <p:txBody>
          <a:bodyPr lIns="0" tIns="0" rIns="0" bIns="0" anchor="t" anchorCtr="0"/>
          <a:lstStyle/>
          <a:p>
            <a:pPr lvl="0" eaLnBrk="0" hangingPunct="0">
              <a:spcBef>
                <a:spcPct val="20000"/>
              </a:spcBef>
              <a:buClr>
                <a:srgbClr val="2C95DD"/>
              </a:buClr>
              <a:tabLst>
                <a:tab pos="800100" algn="l"/>
              </a:tabLst>
              <a:defRPr/>
            </a:pPr>
            <a:r>
              <a:rPr lang="en-IE" sz="2400" noProof="0" dirty="0" smtClean="0">
                <a:solidFill>
                  <a:schemeClr val="bg2"/>
                </a:solidFill>
                <a:latin typeface="MetaNormalLF-Roman" pitchFamily="34" charset="0"/>
              </a:rPr>
              <a:t>Select</a:t>
            </a:r>
            <a:endParaRPr kumimoji="0" lang="en-IE" sz="2400" b="0" i="0" u="none" strike="noStrike" kern="1200" cap="none" spc="0" normalizeH="0" baseline="30000" noProof="0" dirty="0" smtClean="0">
              <a:ln>
                <a:noFill/>
              </a:ln>
              <a:solidFill>
                <a:schemeClr val="bg2"/>
              </a:solidFill>
              <a:effectLst/>
              <a:uLnTx/>
              <a:uFillTx/>
              <a:latin typeface="MetaNormalLF-Roman" pitchFamily="34" charset="0"/>
              <a:ea typeface="+mn-ea"/>
              <a:cs typeface="+mn-cs"/>
            </a:endParaRP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Right click on the GitHub repository and use the View on GitHub option</a:t>
            </a: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This will open your browser and bring you to the top level of the repository you have selected – listing the files and folders contained there. </a:t>
            </a:r>
            <a:endParaRPr lang="en-IE" sz="1200" dirty="0" smtClean="0">
              <a:solidFill>
                <a:schemeClr val="bg2"/>
              </a:solidFill>
              <a:latin typeface="Verdana" pitchFamily="34" charset="0"/>
              <a:ea typeface="Verdana" pitchFamily="34" charset="0"/>
              <a:cs typeface="Verdana" pitchFamily="34" charset="0"/>
            </a:endParaRPr>
          </a:p>
        </p:txBody>
      </p:sp>
      <p:sp>
        <p:nvSpPr>
          <p:cNvPr id="8" name="Down Arrow 7"/>
          <p:cNvSpPr/>
          <p:nvPr/>
        </p:nvSpPr>
        <p:spPr>
          <a:xfrm rot="8337318">
            <a:off x="7920354" y="3183870"/>
            <a:ext cx="609600" cy="114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Down Arrow 8"/>
          <p:cNvSpPr/>
          <p:nvPr/>
        </p:nvSpPr>
        <p:spPr>
          <a:xfrm rot="11331191">
            <a:off x="3284724" y="3164300"/>
            <a:ext cx="609600" cy="114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533400" y="2667000"/>
            <a:ext cx="7156450" cy="3382963"/>
          </a:xfrm>
          <a:prstGeom prst="rect">
            <a:avLst/>
          </a:prstGeom>
          <a:noFill/>
          <a:ln w="9525">
            <a:noFill/>
            <a:miter lim="800000"/>
            <a:headEnd/>
            <a:tailEnd/>
          </a:ln>
        </p:spPr>
      </p:pic>
      <p:sp>
        <p:nvSpPr>
          <p:cNvPr id="2" name="Title 1"/>
          <p:cNvSpPr>
            <a:spLocks noGrp="1"/>
          </p:cNvSpPr>
          <p:nvPr>
            <p:ph type="ctrTitle"/>
          </p:nvPr>
        </p:nvSpPr>
        <p:spPr>
          <a:xfrm>
            <a:off x="533400" y="457200"/>
            <a:ext cx="8001000" cy="781050"/>
          </a:xfrm>
        </p:spPr>
        <p:txBody>
          <a:bodyPr/>
          <a:lstStyle/>
          <a:p>
            <a:r>
              <a:rPr lang="en-IE" dirty="0" smtClean="0"/>
              <a:t>Open file on Master Repositories</a:t>
            </a:r>
            <a:endParaRPr lang="en-US" dirty="0"/>
          </a:p>
        </p:txBody>
      </p:sp>
      <p:sp>
        <p:nvSpPr>
          <p:cNvPr id="6" name="Text Placeholder 3"/>
          <p:cNvSpPr txBox="1">
            <a:spLocks/>
          </p:cNvSpPr>
          <p:nvPr/>
        </p:nvSpPr>
        <p:spPr bwMode="gray">
          <a:xfrm>
            <a:off x="457200" y="1371600"/>
            <a:ext cx="7848599" cy="1143000"/>
          </a:xfrm>
          <a:prstGeom prst="rect">
            <a:avLst/>
          </a:prstGeom>
          <a:noFill/>
        </p:spPr>
        <p:txBody>
          <a:bodyPr lIns="0" tIns="0" rIns="0" bIns="0" anchor="t" anchorCtr="0"/>
          <a:lstStyle/>
          <a:p>
            <a:pPr lvl="0" eaLnBrk="0" hangingPunct="0">
              <a:spcBef>
                <a:spcPct val="20000"/>
              </a:spcBef>
              <a:buClr>
                <a:srgbClr val="2C95DD"/>
              </a:buClr>
              <a:tabLst>
                <a:tab pos="800100" algn="l"/>
              </a:tabLst>
              <a:defRPr/>
            </a:pPr>
            <a:r>
              <a:rPr lang="en-IE" sz="2400" dirty="0" smtClean="0">
                <a:solidFill>
                  <a:schemeClr val="bg2"/>
                </a:solidFill>
                <a:latin typeface="MetaNormalLF-Roman" pitchFamily="34" charset="0"/>
              </a:rPr>
              <a:t>How to view a file from the web repository</a:t>
            </a:r>
            <a:endParaRPr kumimoji="0" lang="en-IE" sz="2400" b="0" i="0" u="none" strike="noStrike" kern="1200" cap="none" spc="0" normalizeH="0" baseline="30000" noProof="0" dirty="0" smtClean="0">
              <a:ln>
                <a:noFill/>
              </a:ln>
              <a:solidFill>
                <a:schemeClr val="bg2"/>
              </a:solidFill>
              <a:effectLst/>
              <a:uLnTx/>
              <a:uFillTx/>
              <a:latin typeface="MetaNormalLF-Roman" pitchFamily="34" charset="0"/>
              <a:ea typeface="+mn-ea"/>
              <a:cs typeface="+mn-cs"/>
            </a:endParaRP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Navigate to the file you want to view and select </a:t>
            </a: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In some cases you will need to use the View Raw option to see the file.</a:t>
            </a:r>
          </a:p>
        </p:txBody>
      </p:sp>
      <p:sp>
        <p:nvSpPr>
          <p:cNvPr id="8" name="Down Arrow 7"/>
          <p:cNvSpPr/>
          <p:nvPr/>
        </p:nvSpPr>
        <p:spPr>
          <a:xfrm rot="5400000">
            <a:off x="6040017" y="5161383"/>
            <a:ext cx="609600" cy="6500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0"/>
            <a:ext cx="8001000" cy="781050"/>
          </a:xfrm>
        </p:spPr>
        <p:txBody>
          <a:bodyPr/>
          <a:lstStyle/>
          <a:p>
            <a:r>
              <a:rPr lang="en-IE" dirty="0" smtClean="0"/>
              <a:t>Working with Master Repositories</a:t>
            </a:r>
            <a:endParaRPr lang="en-US" dirty="0"/>
          </a:p>
        </p:txBody>
      </p:sp>
      <p:sp>
        <p:nvSpPr>
          <p:cNvPr id="6" name="Text Placeholder 3"/>
          <p:cNvSpPr txBox="1">
            <a:spLocks/>
          </p:cNvSpPr>
          <p:nvPr/>
        </p:nvSpPr>
        <p:spPr bwMode="gray">
          <a:xfrm>
            <a:off x="457201" y="1447800"/>
            <a:ext cx="3124200" cy="4572000"/>
          </a:xfrm>
          <a:prstGeom prst="rect">
            <a:avLst/>
          </a:prstGeom>
          <a:noFill/>
        </p:spPr>
        <p:txBody>
          <a:bodyPr lIns="0" tIns="0" rIns="0" bIns="0" anchor="t" anchorCtr="0"/>
          <a:lstStyle/>
          <a:p>
            <a:pPr lvl="0" eaLnBrk="0" hangingPunct="0">
              <a:spcBef>
                <a:spcPct val="20000"/>
              </a:spcBef>
              <a:buClr>
                <a:srgbClr val="2C95DD"/>
              </a:buClr>
              <a:tabLst>
                <a:tab pos="800100" algn="l"/>
              </a:tabLst>
              <a:defRPr/>
            </a:pPr>
            <a:r>
              <a:rPr lang="en-IE" sz="2400" dirty="0" smtClean="0">
                <a:solidFill>
                  <a:schemeClr val="bg2"/>
                </a:solidFill>
                <a:latin typeface="MetaNormalLF-Roman" pitchFamily="34" charset="0"/>
              </a:rPr>
              <a:t>Clone function</a:t>
            </a:r>
            <a:endParaRPr kumimoji="0" lang="en-IE" sz="2400" b="0" i="0" u="none" strike="noStrike" kern="1200" cap="none" spc="0" normalizeH="0" baseline="30000" noProof="0" dirty="0" smtClean="0">
              <a:ln>
                <a:noFill/>
              </a:ln>
              <a:solidFill>
                <a:schemeClr val="bg2"/>
              </a:solidFill>
              <a:effectLst/>
              <a:uLnTx/>
              <a:uFillTx/>
              <a:latin typeface="MetaNormalLF-Roman" pitchFamily="34" charset="0"/>
              <a:ea typeface="+mn-ea"/>
              <a:cs typeface="+mn-cs"/>
            </a:endParaRP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The GitHub list will show the names of all the web repositories available. Some repositories have already been created by other EMC coderDojo members.</a:t>
            </a: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T</a:t>
            </a:r>
            <a:r>
              <a:rPr lang="en-IE" sz="1200" dirty="0" smtClean="0">
                <a:solidFill>
                  <a:schemeClr val="bg2"/>
                </a:solidFill>
                <a:latin typeface="Verdana" pitchFamily="34" charset="0"/>
                <a:ea typeface="Verdana" pitchFamily="34" charset="0"/>
                <a:cs typeface="Verdana" pitchFamily="34" charset="0"/>
              </a:rPr>
              <a:t>he Clone option is used to bring a copy of any repository into your local machine – if you want to change the content or work on another persons project.</a:t>
            </a: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Once you have a copy on your local area you can then start to view the files on your computer.</a:t>
            </a:r>
            <a:endParaRPr lang="en-IE" sz="1200" dirty="0" smtClean="0">
              <a:solidFill>
                <a:schemeClr val="bg2"/>
              </a:solidFill>
              <a:latin typeface="Verdana" pitchFamily="34" charset="0"/>
              <a:ea typeface="Verdana" pitchFamily="34" charset="0"/>
              <a:cs typeface="Verdana" pitchFamily="34" charset="0"/>
            </a:endParaRPr>
          </a:p>
        </p:txBody>
      </p:sp>
      <p:pic>
        <p:nvPicPr>
          <p:cNvPr id="10242" name="Picture 2"/>
          <p:cNvPicPr>
            <a:picLocks noChangeAspect="1" noChangeArrowheads="1"/>
          </p:cNvPicPr>
          <p:nvPr/>
        </p:nvPicPr>
        <p:blipFill>
          <a:blip r:embed="rId2" cstate="print"/>
          <a:srcRect/>
          <a:stretch>
            <a:fillRect/>
          </a:stretch>
        </p:blipFill>
        <p:spPr bwMode="auto">
          <a:xfrm>
            <a:off x="3810000" y="1219200"/>
            <a:ext cx="4572000" cy="2350046"/>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3886200" y="4495800"/>
            <a:ext cx="4191000" cy="1641231"/>
          </a:xfrm>
          <a:prstGeom prst="rect">
            <a:avLst/>
          </a:prstGeom>
          <a:noFill/>
          <a:ln w="9525">
            <a:noFill/>
            <a:miter lim="800000"/>
            <a:headEnd/>
            <a:tailEnd/>
          </a:ln>
        </p:spPr>
      </p:pic>
      <p:sp>
        <p:nvSpPr>
          <p:cNvPr id="7" name="Down Arrow 6"/>
          <p:cNvSpPr/>
          <p:nvPr/>
        </p:nvSpPr>
        <p:spPr>
          <a:xfrm>
            <a:off x="5334000" y="3505200"/>
            <a:ext cx="6096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Down Arrow 7"/>
          <p:cNvSpPr/>
          <p:nvPr/>
        </p:nvSpPr>
        <p:spPr>
          <a:xfrm rot="8337318">
            <a:off x="7920354" y="1964670"/>
            <a:ext cx="609600" cy="114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0"/>
            <a:ext cx="8001000" cy="781050"/>
          </a:xfrm>
        </p:spPr>
        <p:txBody>
          <a:bodyPr/>
          <a:lstStyle/>
          <a:p>
            <a:r>
              <a:rPr lang="en-IE" dirty="0" smtClean="0"/>
              <a:t>Working with a Clone copy</a:t>
            </a:r>
            <a:endParaRPr lang="en-US" dirty="0"/>
          </a:p>
        </p:txBody>
      </p:sp>
      <p:sp>
        <p:nvSpPr>
          <p:cNvPr id="6" name="Text Placeholder 3"/>
          <p:cNvSpPr txBox="1">
            <a:spLocks/>
          </p:cNvSpPr>
          <p:nvPr/>
        </p:nvSpPr>
        <p:spPr bwMode="gray">
          <a:xfrm>
            <a:off x="381000" y="1676400"/>
            <a:ext cx="2590800" cy="4191000"/>
          </a:xfrm>
          <a:prstGeom prst="rect">
            <a:avLst/>
          </a:prstGeom>
          <a:noFill/>
        </p:spPr>
        <p:txBody>
          <a:bodyPr lIns="0" tIns="0" rIns="0" bIns="0" anchor="t" anchorCtr="0"/>
          <a:lstStyle/>
          <a:p>
            <a:pPr marL="0" marR="0" lvl="0" indent="0" algn="l" defTabSz="914400" rtl="0" eaLnBrk="0" fontAlgn="base" latinLnBrk="0" hangingPunct="0">
              <a:lnSpc>
                <a:spcPct val="100000"/>
              </a:lnSpc>
              <a:spcBef>
                <a:spcPct val="20000"/>
              </a:spcBef>
              <a:spcAft>
                <a:spcPct val="0"/>
              </a:spcAft>
              <a:buClr>
                <a:srgbClr val="2C95DD"/>
              </a:buClr>
              <a:buSzTx/>
              <a:buFont typeface="Arial" charset="0"/>
              <a:buNone/>
              <a:tabLst>
                <a:tab pos="800100" algn="l"/>
              </a:tabLst>
              <a:defRPr/>
            </a:pPr>
            <a:r>
              <a:rPr lang="en-IE" sz="2400" noProof="0" dirty="0" smtClean="0">
                <a:solidFill>
                  <a:schemeClr val="bg2"/>
                </a:solidFill>
                <a:latin typeface="MetaNormalLF-Roman" pitchFamily="34" charset="0"/>
                <a:cs typeface="+mn-cs"/>
              </a:rPr>
              <a:t>Open in explorer</a:t>
            </a:r>
            <a:endParaRPr kumimoji="0" lang="en-IE" sz="2400" b="0" i="0" u="none" strike="noStrike" kern="1200" cap="none" spc="0" normalizeH="0" baseline="30000" noProof="0" dirty="0" smtClean="0">
              <a:ln>
                <a:noFill/>
              </a:ln>
              <a:solidFill>
                <a:schemeClr val="bg2"/>
              </a:solidFill>
              <a:effectLst/>
              <a:uLnTx/>
              <a:uFillTx/>
              <a:latin typeface="MetaNormalLF-Roman" pitchFamily="34" charset="0"/>
              <a:ea typeface="+mn-ea"/>
              <a:cs typeface="+mn-cs"/>
            </a:endParaRP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Right click on the repository you want to work with and select the Open in explorer option.</a:t>
            </a: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If you need to record changes back to the Master repository (so that others can make use of your work), then you will need to commit your changes and sync them back to the Master.</a:t>
            </a: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p:txBody>
      </p:sp>
      <p:pic>
        <p:nvPicPr>
          <p:cNvPr id="11266" name="Picture 2"/>
          <p:cNvPicPr>
            <a:picLocks noChangeAspect="1" noChangeArrowheads="1"/>
          </p:cNvPicPr>
          <p:nvPr/>
        </p:nvPicPr>
        <p:blipFill>
          <a:blip r:embed="rId2" cstate="print"/>
          <a:srcRect/>
          <a:stretch>
            <a:fillRect/>
          </a:stretch>
        </p:blipFill>
        <p:spPr bwMode="auto">
          <a:xfrm>
            <a:off x="3048000" y="2057400"/>
            <a:ext cx="5562600" cy="3055937"/>
          </a:xfrm>
          <a:prstGeom prst="rect">
            <a:avLst/>
          </a:prstGeom>
          <a:noFill/>
          <a:ln w="9525">
            <a:noFill/>
            <a:miter lim="800000"/>
            <a:headEnd/>
            <a:tailEnd/>
          </a:ln>
        </p:spPr>
      </p:pic>
      <p:sp>
        <p:nvSpPr>
          <p:cNvPr id="5" name="Down Arrow 4"/>
          <p:cNvSpPr/>
          <p:nvPr/>
        </p:nvSpPr>
        <p:spPr>
          <a:xfrm rot="14893006">
            <a:off x="5215802" y="3886016"/>
            <a:ext cx="609600" cy="114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own Arrow 6"/>
          <p:cNvSpPr/>
          <p:nvPr/>
        </p:nvSpPr>
        <p:spPr>
          <a:xfrm rot="2523844">
            <a:off x="4190566" y="1580983"/>
            <a:ext cx="609600" cy="114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0"/>
            <a:ext cx="8001000" cy="781050"/>
          </a:xfrm>
        </p:spPr>
        <p:txBody>
          <a:bodyPr/>
          <a:lstStyle/>
          <a:p>
            <a:r>
              <a:rPr lang="en-IE" dirty="0" smtClean="0"/>
              <a:t>Introduction</a:t>
            </a:r>
            <a:endParaRPr lang="en-US" dirty="0"/>
          </a:p>
        </p:txBody>
      </p:sp>
      <p:sp>
        <p:nvSpPr>
          <p:cNvPr id="6" name="Text Placeholder 3"/>
          <p:cNvSpPr txBox="1">
            <a:spLocks/>
          </p:cNvSpPr>
          <p:nvPr/>
        </p:nvSpPr>
        <p:spPr bwMode="gray">
          <a:xfrm>
            <a:off x="457200" y="4800600"/>
            <a:ext cx="8410575" cy="1219200"/>
          </a:xfrm>
          <a:prstGeom prst="rect">
            <a:avLst/>
          </a:prstGeom>
          <a:noFill/>
        </p:spPr>
        <p:txBody>
          <a:bodyPr lIns="0" tIns="0" rIns="0" bIns="0" anchor="t" anchorCtr="0"/>
          <a:lstStyle/>
          <a:p>
            <a:pPr marL="0" marR="0" lvl="0" indent="0" algn="l" defTabSz="914400" rtl="0" eaLnBrk="0" fontAlgn="base" latinLnBrk="0" hangingPunct="0">
              <a:lnSpc>
                <a:spcPct val="100000"/>
              </a:lnSpc>
              <a:spcBef>
                <a:spcPct val="20000"/>
              </a:spcBef>
              <a:spcAft>
                <a:spcPct val="0"/>
              </a:spcAft>
              <a:buClr>
                <a:srgbClr val="2C95DD"/>
              </a:buClr>
              <a:buSzTx/>
              <a:buFont typeface="Arial" charset="0"/>
              <a:buNone/>
              <a:tabLst>
                <a:tab pos="800100" algn="l"/>
              </a:tabLst>
              <a:defRPr/>
            </a:pPr>
            <a:r>
              <a:rPr lang="en-IE" sz="2400" dirty="0" smtClean="0">
                <a:solidFill>
                  <a:schemeClr val="bg2"/>
                </a:solidFill>
                <a:latin typeface="MetaNormalLF-Roman" pitchFamily="34" charset="0"/>
                <a:cs typeface="+mn-cs"/>
              </a:rPr>
              <a:t>www.github.com</a:t>
            </a:r>
            <a:endParaRPr kumimoji="0" lang="en-IE" sz="2400" b="0" i="0" u="none" strike="noStrike" kern="1200" cap="none" spc="0" normalizeH="0" baseline="30000" noProof="0" dirty="0" smtClean="0">
              <a:ln>
                <a:noFill/>
              </a:ln>
              <a:solidFill>
                <a:schemeClr val="bg2"/>
              </a:solidFill>
              <a:effectLst/>
              <a:uLnTx/>
              <a:uFillTx/>
              <a:latin typeface="MetaNormalLF-Roman" pitchFamily="34" charset="0"/>
              <a:ea typeface="+mn-ea"/>
              <a:cs typeface="+mn-cs"/>
            </a:endParaRP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GitHub is a web-based hosting service for software development projects.</a:t>
            </a: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It makes use of the Git revision control system. </a:t>
            </a: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EMC coderD</a:t>
            </a:r>
            <a:r>
              <a:rPr lang="en-IE" sz="1200" dirty="0" smtClean="0">
                <a:solidFill>
                  <a:schemeClr val="bg2"/>
                </a:solidFill>
                <a:latin typeface="Verdana" pitchFamily="34" charset="0"/>
                <a:ea typeface="Verdana" pitchFamily="34" charset="0"/>
                <a:cs typeface="Verdana" pitchFamily="34" charset="0"/>
              </a:rPr>
              <a:t>ojo </a:t>
            </a:r>
            <a:r>
              <a:rPr lang="en-IE" sz="1200" dirty="0" smtClean="0">
                <a:solidFill>
                  <a:schemeClr val="bg2"/>
                </a:solidFill>
                <a:latin typeface="Verdana" pitchFamily="34" charset="0"/>
                <a:ea typeface="Verdana" pitchFamily="34" charset="0"/>
                <a:cs typeface="Verdana" pitchFamily="34" charset="0"/>
              </a:rPr>
              <a:t>members can use this system to Store, Share and Control Project work.</a:t>
            </a:r>
          </a:p>
        </p:txBody>
      </p:sp>
      <p:pic>
        <p:nvPicPr>
          <p:cNvPr id="3074" name="Picture 2"/>
          <p:cNvPicPr>
            <a:picLocks noChangeAspect="1" noChangeArrowheads="1"/>
          </p:cNvPicPr>
          <p:nvPr/>
        </p:nvPicPr>
        <p:blipFill>
          <a:blip r:embed="rId2" cstate="print"/>
          <a:srcRect/>
          <a:stretch>
            <a:fillRect/>
          </a:stretch>
        </p:blipFill>
        <p:spPr bwMode="auto">
          <a:xfrm>
            <a:off x="990600" y="1600200"/>
            <a:ext cx="3352800" cy="2772917"/>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5562600" y="457200"/>
            <a:ext cx="2718577" cy="1531938"/>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5715000" y="2057400"/>
            <a:ext cx="2416175" cy="1470025"/>
          </a:xfrm>
          <a:prstGeom prst="rect">
            <a:avLst/>
          </a:prstGeom>
          <a:noFill/>
          <a:ln w="9525">
            <a:noFill/>
            <a:miter lim="800000"/>
            <a:headEnd/>
            <a:tailEnd/>
          </a:ln>
        </p:spPr>
      </p:pic>
      <p:pic>
        <p:nvPicPr>
          <p:cNvPr id="3077" name="Picture 5"/>
          <p:cNvPicPr>
            <a:picLocks noChangeAspect="1" noChangeArrowheads="1"/>
          </p:cNvPicPr>
          <p:nvPr/>
        </p:nvPicPr>
        <p:blipFill>
          <a:blip r:embed="rId5" cstate="print"/>
          <a:srcRect/>
          <a:stretch>
            <a:fillRect/>
          </a:stretch>
        </p:blipFill>
        <p:spPr bwMode="auto">
          <a:xfrm>
            <a:off x="5867400" y="3657600"/>
            <a:ext cx="2119313" cy="1349375"/>
          </a:xfrm>
          <a:prstGeom prst="rect">
            <a:avLst/>
          </a:prstGeom>
          <a:noFill/>
          <a:ln w="9525">
            <a:noFill/>
            <a:miter lim="800000"/>
            <a:headEnd/>
            <a:tailEnd/>
          </a:ln>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0"/>
            <a:ext cx="8001000" cy="781050"/>
          </a:xfrm>
        </p:spPr>
        <p:txBody>
          <a:bodyPr/>
          <a:lstStyle/>
          <a:p>
            <a:r>
              <a:rPr lang="en-IE" dirty="0" smtClean="0"/>
              <a:t>Git and GitHub</a:t>
            </a:r>
            <a:endParaRPr lang="en-US" dirty="0"/>
          </a:p>
        </p:txBody>
      </p:sp>
      <p:sp>
        <p:nvSpPr>
          <p:cNvPr id="6" name="Text Placeholder 3"/>
          <p:cNvSpPr txBox="1">
            <a:spLocks/>
          </p:cNvSpPr>
          <p:nvPr/>
        </p:nvSpPr>
        <p:spPr bwMode="gray">
          <a:xfrm>
            <a:off x="457200" y="3886200"/>
            <a:ext cx="8410575" cy="2133600"/>
          </a:xfrm>
          <a:prstGeom prst="rect">
            <a:avLst/>
          </a:prstGeom>
          <a:noFill/>
        </p:spPr>
        <p:txBody>
          <a:bodyPr lIns="0" tIns="0" rIns="0" bIns="0" anchor="t" anchorCtr="0"/>
          <a:lstStyle/>
          <a:p>
            <a:pPr marL="0" marR="0" lvl="0" indent="0" algn="l" defTabSz="914400" rtl="0" eaLnBrk="0" fontAlgn="base" latinLnBrk="0" hangingPunct="0">
              <a:lnSpc>
                <a:spcPct val="100000"/>
              </a:lnSpc>
              <a:spcBef>
                <a:spcPct val="20000"/>
              </a:spcBef>
              <a:spcAft>
                <a:spcPct val="0"/>
              </a:spcAft>
              <a:buClr>
                <a:srgbClr val="2C95DD"/>
              </a:buClr>
              <a:buSzTx/>
              <a:buFont typeface="Arial" charset="0"/>
              <a:buNone/>
              <a:tabLst>
                <a:tab pos="800100" algn="l"/>
              </a:tabLst>
              <a:defRPr/>
            </a:pPr>
            <a:r>
              <a:rPr lang="en-IE" sz="2400" dirty="0" smtClean="0">
                <a:solidFill>
                  <a:schemeClr val="bg2"/>
                </a:solidFill>
                <a:latin typeface="MetaNormalLF-Roman" pitchFamily="34" charset="0"/>
                <a:cs typeface="+mn-cs"/>
              </a:rPr>
              <a:t>What’s involved.</a:t>
            </a:r>
            <a:endParaRPr kumimoji="0" lang="en-IE" sz="2400" b="0" i="0" u="none" strike="noStrike" kern="1200" cap="none" spc="0" normalizeH="0" baseline="30000" noProof="0" dirty="0" smtClean="0">
              <a:ln>
                <a:noFill/>
              </a:ln>
              <a:solidFill>
                <a:schemeClr val="bg2"/>
              </a:solidFill>
              <a:effectLst/>
              <a:uLnTx/>
              <a:uFillTx/>
              <a:latin typeface="MetaNormalLF-Roman" pitchFamily="34" charset="0"/>
              <a:ea typeface="+mn-ea"/>
              <a:cs typeface="+mn-cs"/>
            </a:endParaRP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We will be using two items – Git and GitHub</a:t>
            </a: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You will Install Git on your computer</a:t>
            </a: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And you will make use of the emcdojo account on the GitHub web site</a:t>
            </a: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Project work held on the GitHub web site is available to be shared with other </a:t>
            </a:r>
            <a:r>
              <a:rPr lang="en-IE" sz="1200" dirty="0" smtClean="0">
                <a:solidFill>
                  <a:schemeClr val="bg2"/>
                </a:solidFill>
                <a:latin typeface="Verdana" pitchFamily="34" charset="0"/>
                <a:ea typeface="Verdana" pitchFamily="34" charset="0"/>
                <a:cs typeface="Verdana" pitchFamily="34" charset="0"/>
              </a:rPr>
              <a:t>EMC coderDojo </a:t>
            </a:r>
            <a:r>
              <a:rPr lang="en-IE" sz="1200" dirty="0" smtClean="0">
                <a:solidFill>
                  <a:schemeClr val="bg2"/>
                </a:solidFill>
                <a:latin typeface="Verdana" pitchFamily="34" charset="0"/>
                <a:ea typeface="Verdana" pitchFamily="34" charset="0"/>
                <a:cs typeface="Verdana" pitchFamily="34" charset="0"/>
              </a:rPr>
              <a:t>members</a:t>
            </a: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p:txBody>
      </p:sp>
      <p:pic>
        <p:nvPicPr>
          <p:cNvPr id="2051" name="Picture 3"/>
          <p:cNvPicPr>
            <a:picLocks noChangeAspect="1" noChangeArrowheads="1"/>
          </p:cNvPicPr>
          <p:nvPr/>
        </p:nvPicPr>
        <p:blipFill>
          <a:blip r:embed="rId2" cstate="print"/>
          <a:srcRect/>
          <a:stretch>
            <a:fillRect/>
          </a:stretch>
        </p:blipFill>
        <p:spPr bwMode="auto">
          <a:xfrm>
            <a:off x="5486400" y="1066800"/>
            <a:ext cx="2928559" cy="2427288"/>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685800" y="1676400"/>
            <a:ext cx="2172141" cy="1500188"/>
          </a:xfrm>
          <a:prstGeom prst="rect">
            <a:avLst/>
          </a:prstGeom>
          <a:noFill/>
          <a:ln w="9525">
            <a:noFill/>
            <a:miter lim="800000"/>
            <a:headEnd/>
            <a:tailEnd/>
          </a:ln>
        </p:spPr>
      </p:pic>
      <p:sp>
        <p:nvSpPr>
          <p:cNvPr id="7" name="Down Arrow 6"/>
          <p:cNvSpPr/>
          <p:nvPr/>
        </p:nvSpPr>
        <p:spPr>
          <a:xfrm rot="16200000">
            <a:off x="4038600" y="1524000"/>
            <a:ext cx="838200" cy="1295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Down Arrow 7"/>
          <p:cNvSpPr/>
          <p:nvPr/>
        </p:nvSpPr>
        <p:spPr>
          <a:xfrm rot="5400000">
            <a:off x="3429000" y="2362200"/>
            <a:ext cx="838200" cy="1295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0"/>
            <a:ext cx="8001000" cy="781050"/>
          </a:xfrm>
        </p:spPr>
        <p:txBody>
          <a:bodyPr/>
          <a:lstStyle/>
          <a:p>
            <a:r>
              <a:rPr lang="en-IE" dirty="0" smtClean="0"/>
              <a:t>L</a:t>
            </a:r>
            <a:r>
              <a:rPr lang="en-IE" dirty="0" smtClean="0"/>
              <a:t>ook </a:t>
            </a:r>
            <a:r>
              <a:rPr lang="en-IE" dirty="0" smtClean="0"/>
              <a:t>at </a:t>
            </a:r>
            <a:r>
              <a:rPr lang="en-IE" dirty="0" smtClean="0"/>
              <a:t>GitHub.com on the web</a:t>
            </a:r>
            <a:endParaRPr lang="en-US" dirty="0"/>
          </a:p>
        </p:txBody>
      </p:sp>
      <p:sp>
        <p:nvSpPr>
          <p:cNvPr id="6" name="Text Placeholder 3"/>
          <p:cNvSpPr txBox="1">
            <a:spLocks/>
          </p:cNvSpPr>
          <p:nvPr/>
        </p:nvSpPr>
        <p:spPr bwMode="gray">
          <a:xfrm>
            <a:off x="457200" y="3886200"/>
            <a:ext cx="4267200" cy="2133600"/>
          </a:xfrm>
          <a:prstGeom prst="rect">
            <a:avLst/>
          </a:prstGeom>
          <a:noFill/>
        </p:spPr>
        <p:txBody>
          <a:bodyPr lIns="0" tIns="0" rIns="0" bIns="0" anchor="t" anchorCtr="0"/>
          <a:lstStyle/>
          <a:p>
            <a:pPr marL="0" marR="0" lvl="0" indent="0" algn="l" defTabSz="914400" rtl="0" eaLnBrk="0" fontAlgn="base" latinLnBrk="0" hangingPunct="0">
              <a:lnSpc>
                <a:spcPct val="100000"/>
              </a:lnSpc>
              <a:spcBef>
                <a:spcPct val="20000"/>
              </a:spcBef>
              <a:spcAft>
                <a:spcPct val="0"/>
              </a:spcAft>
              <a:buClr>
                <a:srgbClr val="2C95DD"/>
              </a:buClr>
              <a:buSzTx/>
              <a:buFont typeface="Arial" charset="0"/>
              <a:buNone/>
              <a:tabLst>
                <a:tab pos="800100" algn="l"/>
              </a:tabLst>
              <a:defRPr/>
            </a:pPr>
            <a:r>
              <a:rPr lang="en-IE" sz="2400" noProof="0" dirty="0" smtClean="0">
                <a:solidFill>
                  <a:schemeClr val="bg2"/>
                </a:solidFill>
                <a:latin typeface="MetaNormalLF-Roman" pitchFamily="34" charset="0"/>
                <a:cs typeface="+mn-cs"/>
              </a:rPr>
              <a:t>Account Details</a:t>
            </a:r>
            <a:endParaRPr kumimoji="0" lang="en-IE" sz="2400" b="0" i="0" u="none" strike="noStrike" kern="1200" cap="none" spc="0" normalizeH="0" baseline="30000" noProof="0" dirty="0" smtClean="0">
              <a:ln>
                <a:noFill/>
              </a:ln>
              <a:solidFill>
                <a:schemeClr val="bg2"/>
              </a:solidFill>
              <a:effectLst/>
              <a:uLnTx/>
              <a:uFillTx/>
              <a:latin typeface="MetaNormalLF-Roman" pitchFamily="34" charset="0"/>
              <a:ea typeface="+mn-ea"/>
              <a:cs typeface="+mn-cs"/>
            </a:endParaRP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Username – emcdojo</a:t>
            </a: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Email – </a:t>
            </a:r>
            <a:r>
              <a:rPr lang="en-IE" sz="1200" dirty="0" smtClean="0">
                <a:solidFill>
                  <a:schemeClr val="bg2"/>
                </a:solidFill>
                <a:latin typeface="Verdana" pitchFamily="34" charset="0"/>
                <a:ea typeface="Verdana" pitchFamily="34" charset="0"/>
                <a:cs typeface="Verdana" pitchFamily="34" charset="0"/>
                <a:hlinkClick r:id="rId2"/>
              </a:rPr>
              <a:t>emcdojo@gmail.com</a:t>
            </a: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Password – cork123emc</a:t>
            </a: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Once you logon you will find a list of the projects that have been created by </a:t>
            </a:r>
            <a:r>
              <a:rPr lang="en-IE" sz="1200" dirty="0" smtClean="0">
                <a:solidFill>
                  <a:schemeClr val="bg2"/>
                </a:solidFill>
                <a:latin typeface="Verdana" pitchFamily="34" charset="0"/>
                <a:ea typeface="Verdana" pitchFamily="34" charset="0"/>
                <a:cs typeface="Verdana" pitchFamily="34" charset="0"/>
              </a:rPr>
              <a:t>EMC coderDojo </a:t>
            </a:r>
            <a:r>
              <a:rPr lang="en-IE" sz="1200" dirty="0" smtClean="0">
                <a:solidFill>
                  <a:schemeClr val="bg2"/>
                </a:solidFill>
                <a:latin typeface="Verdana" pitchFamily="34" charset="0"/>
                <a:ea typeface="Verdana" pitchFamily="34" charset="0"/>
                <a:cs typeface="Verdana" pitchFamily="34" charset="0"/>
              </a:rPr>
              <a:t>members</a:t>
            </a:r>
            <a:r>
              <a:rPr lang="en-IE" sz="1200" dirty="0" smtClean="0">
                <a:solidFill>
                  <a:schemeClr val="bg2"/>
                </a:solidFill>
                <a:latin typeface="Verdana" pitchFamily="34" charset="0"/>
                <a:ea typeface="Verdana" pitchFamily="34" charset="0"/>
                <a:cs typeface="Verdana" pitchFamily="34" charset="0"/>
              </a:rPr>
              <a:t>.</a:t>
            </a:r>
            <a:endParaRPr lang="en-IE" sz="1200" dirty="0" smtClean="0">
              <a:solidFill>
                <a:schemeClr val="bg2"/>
              </a:solidFill>
              <a:latin typeface="Verdana" pitchFamily="34" charset="0"/>
              <a:ea typeface="Verdana" pitchFamily="34" charset="0"/>
              <a:cs typeface="Verdana" pitchFamily="34" charset="0"/>
            </a:endParaRPr>
          </a:p>
        </p:txBody>
      </p:sp>
      <p:pic>
        <p:nvPicPr>
          <p:cNvPr id="4098" name="Picture 2"/>
          <p:cNvPicPr>
            <a:picLocks noChangeAspect="1" noChangeArrowheads="1"/>
          </p:cNvPicPr>
          <p:nvPr/>
        </p:nvPicPr>
        <p:blipFill>
          <a:blip r:embed="rId3" cstate="print"/>
          <a:srcRect/>
          <a:stretch>
            <a:fillRect/>
          </a:stretch>
        </p:blipFill>
        <p:spPr bwMode="auto">
          <a:xfrm>
            <a:off x="685800" y="1447800"/>
            <a:ext cx="3116263" cy="2049463"/>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4572000" y="1752600"/>
            <a:ext cx="4183063" cy="3116497"/>
          </a:xfrm>
          <a:prstGeom prst="rect">
            <a:avLst/>
          </a:prstGeom>
          <a:noFill/>
          <a:ln w="9525">
            <a:noFill/>
            <a:miter lim="800000"/>
            <a:headEnd/>
            <a:tailEnd/>
          </a:ln>
        </p:spPr>
      </p:pic>
      <p:sp>
        <p:nvSpPr>
          <p:cNvPr id="7" name="Down Arrow 6"/>
          <p:cNvSpPr/>
          <p:nvPr/>
        </p:nvSpPr>
        <p:spPr>
          <a:xfrm rot="7481992">
            <a:off x="3234174" y="2976233"/>
            <a:ext cx="609600" cy="114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0"/>
            <a:ext cx="8001000" cy="781050"/>
          </a:xfrm>
        </p:spPr>
        <p:txBody>
          <a:bodyPr/>
          <a:lstStyle/>
          <a:p>
            <a:r>
              <a:rPr lang="en-IE" dirty="0" smtClean="0"/>
              <a:t>Setup Git on your computer</a:t>
            </a:r>
            <a:endParaRPr lang="en-US" dirty="0"/>
          </a:p>
        </p:txBody>
      </p:sp>
      <p:sp>
        <p:nvSpPr>
          <p:cNvPr id="6" name="Text Placeholder 3"/>
          <p:cNvSpPr txBox="1">
            <a:spLocks/>
          </p:cNvSpPr>
          <p:nvPr/>
        </p:nvSpPr>
        <p:spPr bwMode="gray">
          <a:xfrm>
            <a:off x="457200" y="4495800"/>
            <a:ext cx="5562600" cy="1676400"/>
          </a:xfrm>
          <a:prstGeom prst="rect">
            <a:avLst/>
          </a:prstGeom>
          <a:noFill/>
        </p:spPr>
        <p:txBody>
          <a:bodyPr lIns="0" tIns="0" rIns="0" bIns="0" anchor="t" anchorCtr="0"/>
          <a:lstStyle/>
          <a:p>
            <a:pPr marL="0" marR="0" lvl="0" indent="0" algn="l" defTabSz="914400" rtl="0" eaLnBrk="0" fontAlgn="base" latinLnBrk="0" hangingPunct="0">
              <a:lnSpc>
                <a:spcPct val="100000"/>
              </a:lnSpc>
              <a:spcBef>
                <a:spcPct val="20000"/>
              </a:spcBef>
              <a:spcAft>
                <a:spcPct val="0"/>
              </a:spcAft>
              <a:buClr>
                <a:srgbClr val="2C95DD"/>
              </a:buClr>
              <a:buSzTx/>
              <a:buFont typeface="Arial" charset="0"/>
              <a:buNone/>
              <a:tabLst>
                <a:tab pos="800100" algn="l"/>
              </a:tabLst>
              <a:defRPr/>
            </a:pPr>
            <a:r>
              <a:rPr lang="en-IE" sz="2400" noProof="0" dirty="0" smtClean="0">
                <a:solidFill>
                  <a:schemeClr val="bg2"/>
                </a:solidFill>
                <a:latin typeface="MetaNormalLF-Roman" pitchFamily="34" charset="0"/>
                <a:cs typeface="+mn-cs"/>
              </a:rPr>
              <a:t>Download GitHubSetup.exe</a:t>
            </a:r>
          </a:p>
          <a:p>
            <a:pPr marL="0" marR="0" lvl="0" indent="0" algn="l" defTabSz="914400" rtl="0" eaLnBrk="0" fontAlgn="base" latinLnBrk="0" hangingPunct="0">
              <a:lnSpc>
                <a:spcPct val="100000"/>
              </a:lnSpc>
              <a:spcBef>
                <a:spcPct val="20000"/>
              </a:spcBef>
              <a:spcAft>
                <a:spcPct val="0"/>
              </a:spcAft>
              <a:buClr>
                <a:srgbClr val="2C95DD"/>
              </a:buClr>
              <a:buSzTx/>
              <a:buFont typeface="Arial" charset="0"/>
              <a:buNone/>
              <a:tabLst>
                <a:tab pos="800100" algn="l"/>
              </a:tabLst>
              <a:defRPr/>
            </a:pPr>
            <a:endParaRPr kumimoji="0" lang="en-IE" sz="2400" b="0" i="0" u="none" strike="noStrike" kern="1200" cap="none" spc="0" normalizeH="0" baseline="30000" dirty="0" smtClean="0">
              <a:ln>
                <a:noFill/>
              </a:ln>
              <a:solidFill>
                <a:schemeClr val="bg2"/>
              </a:solidFill>
              <a:effectLst/>
              <a:uLnTx/>
              <a:uFillTx/>
              <a:latin typeface="MetaNormalLF-Roman" pitchFamily="34" charset="0"/>
              <a:ea typeface="+mn-ea"/>
              <a:cs typeface="+mn-cs"/>
            </a:endParaRPr>
          </a:p>
          <a:p>
            <a:pPr marL="0" marR="0" lvl="0" indent="0" algn="l" defTabSz="914400" rtl="0" eaLnBrk="0" fontAlgn="base" latinLnBrk="0" hangingPunct="0">
              <a:lnSpc>
                <a:spcPct val="100000"/>
              </a:lnSpc>
              <a:spcBef>
                <a:spcPct val="20000"/>
              </a:spcBef>
              <a:spcAft>
                <a:spcPct val="0"/>
              </a:spcAft>
              <a:buClr>
                <a:srgbClr val="2C95DD"/>
              </a:buClr>
              <a:buSzTx/>
              <a:buFont typeface="Arial" charset="0"/>
              <a:buNone/>
              <a:tabLst>
                <a:tab pos="800100" algn="l"/>
              </a:tabLst>
              <a:defRPr/>
            </a:pPr>
            <a:r>
              <a:rPr kumimoji="0" lang="en-IE" sz="2400" b="0" i="0" u="none" strike="noStrike" kern="1200" cap="none" spc="0" normalizeH="0" baseline="30000" dirty="0" smtClean="0">
                <a:ln>
                  <a:noFill/>
                </a:ln>
                <a:solidFill>
                  <a:schemeClr val="bg2"/>
                </a:solidFill>
                <a:effectLst/>
                <a:uLnTx/>
                <a:uFillTx/>
                <a:latin typeface="MetaNormalLF-Roman" pitchFamily="34" charset="0"/>
                <a:ea typeface="+mn-ea"/>
                <a:cs typeface="+mn-cs"/>
              </a:rPr>
              <a:t>Find “Download </a:t>
            </a:r>
            <a:r>
              <a:rPr kumimoji="0" lang="en-IE" sz="2400" b="0" i="0" u="none" strike="noStrike" kern="1200" cap="none" spc="0" normalizeH="0" baseline="30000" dirty="0" smtClean="0">
                <a:ln>
                  <a:noFill/>
                </a:ln>
                <a:solidFill>
                  <a:schemeClr val="bg2"/>
                </a:solidFill>
                <a:effectLst/>
                <a:uLnTx/>
                <a:uFillTx/>
                <a:latin typeface="MetaNormalLF-Roman" pitchFamily="34" charset="0"/>
                <a:ea typeface="+mn-ea"/>
                <a:cs typeface="+mn-cs"/>
              </a:rPr>
              <a:t>GitHub </a:t>
            </a:r>
            <a:r>
              <a:rPr kumimoji="0" lang="en-IE" sz="2400" b="0" i="0" u="none" strike="noStrike" kern="1200" cap="none" spc="0" normalizeH="0" baseline="30000" dirty="0" smtClean="0">
                <a:ln>
                  <a:noFill/>
                </a:ln>
                <a:solidFill>
                  <a:schemeClr val="bg2"/>
                </a:solidFill>
                <a:effectLst/>
                <a:uLnTx/>
                <a:uFillTx/>
                <a:latin typeface="MetaNormalLF-Roman" pitchFamily="34" charset="0"/>
                <a:ea typeface="+mn-ea"/>
                <a:cs typeface="+mn-cs"/>
              </a:rPr>
              <a:t>for Windows” on the GitHub help screen to start the download of the GitHubSetup.exe file to your</a:t>
            </a:r>
            <a:r>
              <a:rPr kumimoji="0" lang="en-IE" sz="2400" b="0" i="0" u="none" strike="noStrike" kern="1200" cap="none" spc="0" normalizeH="0" dirty="0" smtClean="0">
                <a:ln>
                  <a:noFill/>
                </a:ln>
                <a:solidFill>
                  <a:schemeClr val="bg2"/>
                </a:solidFill>
                <a:effectLst/>
                <a:uLnTx/>
                <a:uFillTx/>
                <a:latin typeface="MetaNormalLF-Roman" pitchFamily="34" charset="0"/>
                <a:ea typeface="+mn-ea"/>
                <a:cs typeface="+mn-cs"/>
              </a:rPr>
              <a:t> </a:t>
            </a:r>
            <a:r>
              <a:rPr kumimoji="0" lang="en-IE" sz="2400" b="0" i="0" u="none" strike="noStrike" kern="1200" cap="none" spc="0" normalizeH="0" baseline="30000" dirty="0" smtClean="0">
                <a:ln>
                  <a:noFill/>
                </a:ln>
                <a:solidFill>
                  <a:schemeClr val="bg2"/>
                </a:solidFill>
                <a:effectLst/>
                <a:uLnTx/>
                <a:uFillTx/>
                <a:latin typeface="MetaNormalLF-Roman" pitchFamily="34" charset="0"/>
                <a:ea typeface="+mn-ea"/>
                <a:cs typeface="+mn-cs"/>
              </a:rPr>
              <a:t>computer</a:t>
            </a:r>
            <a:r>
              <a:rPr lang="en-IE" sz="2400" dirty="0" smtClean="0">
                <a:solidFill>
                  <a:schemeClr val="bg2"/>
                </a:solidFill>
                <a:latin typeface="MetaNormalLF-Roman" pitchFamily="34" charset="0"/>
                <a:cs typeface="+mn-cs"/>
              </a:rPr>
              <a:t> </a:t>
            </a:r>
          </a:p>
          <a:p>
            <a:pPr marL="0" marR="0" lvl="0" indent="0" algn="l" defTabSz="914400" rtl="0" eaLnBrk="0" fontAlgn="base" latinLnBrk="0" hangingPunct="0">
              <a:lnSpc>
                <a:spcPct val="100000"/>
              </a:lnSpc>
              <a:spcBef>
                <a:spcPct val="20000"/>
              </a:spcBef>
              <a:spcAft>
                <a:spcPct val="0"/>
              </a:spcAft>
              <a:buClr>
                <a:srgbClr val="2C95DD"/>
              </a:buClr>
              <a:buSzTx/>
              <a:buFont typeface="Arial" charset="0"/>
              <a:buNone/>
              <a:tabLst>
                <a:tab pos="800100" algn="l"/>
              </a:tabLst>
              <a:defRPr/>
            </a:pPr>
            <a:endParaRPr kumimoji="0" lang="en-IE" sz="2400" b="0" i="0" u="none" strike="noStrike" kern="1200" cap="none" spc="0" normalizeH="0" baseline="30000" noProof="0" dirty="0" smtClean="0">
              <a:ln>
                <a:noFill/>
              </a:ln>
              <a:solidFill>
                <a:schemeClr val="bg2"/>
              </a:solidFill>
              <a:effectLst/>
              <a:uLnTx/>
              <a:uFillTx/>
              <a:latin typeface="MetaNormalLF-Roman" pitchFamily="34" charset="0"/>
              <a:ea typeface="+mn-ea"/>
              <a:cs typeface="+mn-cs"/>
            </a:endParaRPr>
          </a:p>
        </p:txBody>
      </p:sp>
      <p:pic>
        <p:nvPicPr>
          <p:cNvPr id="1026" name="Picture 2"/>
          <p:cNvPicPr>
            <a:picLocks noChangeAspect="1" noChangeArrowheads="1"/>
          </p:cNvPicPr>
          <p:nvPr/>
        </p:nvPicPr>
        <p:blipFill>
          <a:blip r:embed="rId2" cstate="print"/>
          <a:srcRect/>
          <a:stretch>
            <a:fillRect/>
          </a:stretch>
        </p:blipFill>
        <p:spPr bwMode="auto">
          <a:xfrm>
            <a:off x="2590800" y="1371600"/>
            <a:ext cx="5303837" cy="2887663"/>
          </a:xfrm>
          <a:prstGeom prst="rect">
            <a:avLst/>
          </a:prstGeom>
          <a:noFill/>
          <a:ln w="9525">
            <a:noFill/>
            <a:miter lim="800000"/>
            <a:headEnd/>
            <a:tailEnd/>
          </a:ln>
        </p:spPr>
      </p:pic>
      <p:sp>
        <p:nvSpPr>
          <p:cNvPr id="5" name="Down Arrow 4"/>
          <p:cNvSpPr/>
          <p:nvPr/>
        </p:nvSpPr>
        <p:spPr>
          <a:xfrm rot="9575324">
            <a:off x="6378316" y="3529418"/>
            <a:ext cx="896381" cy="17803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6781800" y="5486400"/>
            <a:ext cx="1608137" cy="388937"/>
          </a:xfrm>
          <a:prstGeom prst="rect">
            <a:avLst/>
          </a:prstGeom>
          <a:noFill/>
          <a:ln w="9525">
            <a:noFill/>
            <a:miter lim="800000"/>
            <a:headEnd/>
            <a:tailEnd/>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38600" y="457200"/>
            <a:ext cx="4495800" cy="781050"/>
          </a:xfrm>
        </p:spPr>
        <p:txBody>
          <a:bodyPr/>
          <a:lstStyle/>
          <a:p>
            <a:r>
              <a:rPr lang="en-IE" dirty="0" smtClean="0"/>
              <a:t>Install</a:t>
            </a:r>
            <a:endParaRPr lang="en-US" dirty="0"/>
          </a:p>
        </p:txBody>
      </p:sp>
      <p:sp>
        <p:nvSpPr>
          <p:cNvPr id="6" name="Text Placeholder 3"/>
          <p:cNvSpPr txBox="1">
            <a:spLocks/>
          </p:cNvSpPr>
          <p:nvPr/>
        </p:nvSpPr>
        <p:spPr bwMode="gray">
          <a:xfrm>
            <a:off x="4724400" y="1600200"/>
            <a:ext cx="3810000" cy="2133600"/>
          </a:xfrm>
          <a:prstGeom prst="rect">
            <a:avLst/>
          </a:prstGeom>
          <a:noFill/>
        </p:spPr>
        <p:txBody>
          <a:bodyPr lIns="0" tIns="0" rIns="0" bIns="0" anchor="t" anchorCtr="0"/>
          <a:lstStyle/>
          <a:p>
            <a:pPr marL="0" marR="0" lvl="0" indent="0" algn="l" defTabSz="914400" rtl="0" eaLnBrk="0" fontAlgn="base" latinLnBrk="0" hangingPunct="0">
              <a:lnSpc>
                <a:spcPct val="100000"/>
              </a:lnSpc>
              <a:spcBef>
                <a:spcPct val="20000"/>
              </a:spcBef>
              <a:spcAft>
                <a:spcPct val="0"/>
              </a:spcAft>
              <a:buClr>
                <a:srgbClr val="2C95DD"/>
              </a:buClr>
              <a:buSzTx/>
              <a:buFont typeface="Arial" charset="0"/>
              <a:buNone/>
              <a:tabLst>
                <a:tab pos="800100" algn="l"/>
              </a:tabLst>
              <a:defRPr/>
            </a:pPr>
            <a:r>
              <a:rPr lang="en-IE" sz="2400" dirty="0" smtClean="0">
                <a:solidFill>
                  <a:schemeClr val="bg2"/>
                </a:solidFill>
                <a:latin typeface="MetaNormalLF-Roman" pitchFamily="34" charset="0"/>
                <a:cs typeface="+mn-cs"/>
              </a:rPr>
              <a:t>Steps</a:t>
            </a: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Run the GitHub.exe file</a:t>
            </a: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And click on the Install option button</a:t>
            </a: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You may need to install .NET 4.5 also</a:t>
            </a: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This will be loaded if required automatically</a:t>
            </a: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p:txBody>
      </p:sp>
      <p:pic>
        <p:nvPicPr>
          <p:cNvPr id="5122" name="Picture 2"/>
          <p:cNvPicPr>
            <a:picLocks noChangeAspect="1" noChangeArrowheads="1"/>
          </p:cNvPicPr>
          <p:nvPr/>
        </p:nvPicPr>
        <p:blipFill>
          <a:blip r:embed="rId2" cstate="print"/>
          <a:srcRect/>
          <a:stretch>
            <a:fillRect/>
          </a:stretch>
        </p:blipFill>
        <p:spPr bwMode="auto">
          <a:xfrm>
            <a:off x="304800" y="228600"/>
            <a:ext cx="2590800" cy="1753535"/>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533400" y="1447800"/>
            <a:ext cx="2489200" cy="1066800"/>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838200" y="2362200"/>
            <a:ext cx="2507111" cy="1708150"/>
          </a:xfrm>
          <a:prstGeom prst="rect">
            <a:avLst/>
          </a:prstGeom>
          <a:noFill/>
          <a:ln w="9525">
            <a:noFill/>
            <a:miter lim="800000"/>
            <a:headEnd/>
            <a:tailEnd/>
          </a:ln>
        </p:spPr>
      </p:pic>
      <p:pic>
        <p:nvPicPr>
          <p:cNvPr id="5125" name="Picture 5"/>
          <p:cNvPicPr>
            <a:picLocks noChangeAspect="1" noChangeArrowheads="1"/>
          </p:cNvPicPr>
          <p:nvPr/>
        </p:nvPicPr>
        <p:blipFill>
          <a:blip r:embed="rId5" cstate="print"/>
          <a:srcRect/>
          <a:stretch>
            <a:fillRect/>
          </a:stretch>
        </p:blipFill>
        <p:spPr bwMode="auto">
          <a:xfrm>
            <a:off x="1066800" y="3810000"/>
            <a:ext cx="2971357" cy="1828800"/>
          </a:xfrm>
          <a:prstGeom prst="rect">
            <a:avLst/>
          </a:prstGeom>
          <a:noFill/>
          <a:ln w="9525">
            <a:noFill/>
            <a:miter lim="800000"/>
            <a:headEnd/>
            <a:tailEnd/>
          </a:ln>
        </p:spPr>
      </p:pic>
      <p:pic>
        <p:nvPicPr>
          <p:cNvPr id="5126" name="Picture 6"/>
          <p:cNvPicPr>
            <a:picLocks noChangeAspect="1" noChangeArrowheads="1"/>
          </p:cNvPicPr>
          <p:nvPr/>
        </p:nvPicPr>
        <p:blipFill>
          <a:blip r:embed="rId6" cstate="print"/>
          <a:srcRect/>
          <a:stretch>
            <a:fillRect/>
          </a:stretch>
        </p:blipFill>
        <p:spPr bwMode="auto">
          <a:xfrm>
            <a:off x="5867400" y="3962400"/>
            <a:ext cx="2743200" cy="1237342"/>
          </a:xfrm>
          <a:prstGeom prst="rect">
            <a:avLst/>
          </a:prstGeom>
          <a:noFill/>
          <a:ln w="9525">
            <a:noFill/>
            <a:miter lim="800000"/>
            <a:headEnd/>
            <a:tailEnd/>
          </a:ln>
        </p:spPr>
      </p:pic>
      <p:pic>
        <p:nvPicPr>
          <p:cNvPr id="5127" name="Picture 7"/>
          <p:cNvPicPr>
            <a:picLocks noChangeAspect="1" noChangeArrowheads="1"/>
          </p:cNvPicPr>
          <p:nvPr/>
        </p:nvPicPr>
        <p:blipFill>
          <a:blip r:embed="rId7" cstate="print"/>
          <a:srcRect/>
          <a:stretch>
            <a:fillRect/>
          </a:stretch>
        </p:blipFill>
        <p:spPr bwMode="auto">
          <a:xfrm>
            <a:off x="4876800" y="5181600"/>
            <a:ext cx="647700" cy="639763"/>
          </a:xfrm>
          <a:prstGeom prst="rect">
            <a:avLst/>
          </a:prstGeom>
          <a:noFill/>
          <a:ln w="9525">
            <a:noFill/>
            <a:miter lim="800000"/>
            <a:headEnd/>
            <a:tailEnd/>
          </a:ln>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0"/>
            <a:ext cx="8001000" cy="781050"/>
          </a:xfrm>
        </p:spPr>
        <p:txBody>
          <a:bodyPr/>
          <a:lstStyle/>
          <a:p>
            <a:r>
              <a:rPr lang="en-IE" dirty="0" smtClean="0"/>
              <a:t>First Step - Link to GitHub Web</a:t>
            </a:r>
            <a:endParaRPr lang="en-US" dirty="0"/>
          </a:p>
        </p:txBody>
      </p:sp>
      <p:sp>
        <p:nvSpPr>
          <p:cNvPr id="6" name="Text Placeholder 3"/>
          <p:cNvSpPr txBox="1">
            <a:spLocks/>
          </p:cNvSpPr>
          <p:nvPr/>
        </p:nvSpPr>
        <p:spPr bwMode="gray">
          <a:xfrm>
            <a:off x="457201" y="1905000"/>
            <a:ext cx="2286000" cy="4114800"/>
          </a:xfrm>
          <a:prstGeom prst="rect">
            <a:avLst/>
          </a:prstGeom>
          <a:noFill/>
        </p:spPr>
        <p:txBody>
          <a:bodyPr lIns="0" tIns="0" rIns="0" bIns="0" anchor="t" anchorCtr="0"/>
          <a:lstStyle/>
          <a:p>
            <a:pPr marL="0" marR="0" lvl="0" indent="0" algn="l" defTabSz="914400" rtl="0" eaLnBrk="0" fontAlgn="base" latinLnBrk="0" hangingPunct="0">
              <a:lnSpc>
                <a:spcPct val="100000"/>
              </a:lnSpc>
              <a:spcBef>
                <a:spcPct val="20000"/>
              </a:spcBef>
              <a:spcAft>
                <a:spcPct val="0"/>
              </a:spcAft>
              <a:buClr>
                <a:srgbClr val="2C95DD"/>
              </a:buClr>
              <a:buSzTx/>
              <a:buFont typeface="Arial" charset="0"/>
              <a:buNone/>
              <a:tabLst>
                <a:tab pos="800100" algn="l"/>
              </a:tabLst>
              <a:defRPr/>
            </a:pPr>
            <a:r>
              <a:rPr lang="en-IE" sz="2400" noProof="0" dirty="0" smtClean="0">
                <a:solidFill>
                  <a:schemeClr val="bg2"/>
                </a:solidFill>
                <a:latin typeface="MetaNormalLF-Roman" pitchFamily="34" charset="0"/>
                <a:cs typeface="+mn-cs"/>
              </a:rPr>
              <a:t>Start GitHub on your computer</a:t>
            </a:r>
            <a:endParaRPr kumimoji="0" lang="en-IE" sz="2400" b="0" i="0" u="none" strike="noStrike" kern="1200" cap="none" spc="0" normalizeH="0" baseline="30000" noProof="0" dirty="0" smtClean="0">
              <a:ln>
                <a:noFill/>
              </a:ln>
              <a:solidFill>
                <a:schemeClr val="bg2"/>
              </a:solidFill>
              <a:effectLst/>
              <a:uLnTx/>
              <a:uFillTx/>
              <a:latin typeface="MetaNormalLF-Roman" pitchFamily="34" charset="0"/>
              <a:ea typeface="+mn-ea"/>
              <a:cs typeface="+mn-cs"/>
            </a:endParaRP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Connect to the </a:t>
            </a: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emcdojo account</a:t>
            </a: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Use the account name and password show</a:t>
            </a:r>
            <a:endParaRPr lang="en-IE" sz="1200" dirty="0" smtClean="0">
              <a:solidFill>
                <a:schemeClr val="bg2"/>
              </a:solidFill>
              <a:latin typeface="Verdana" pitchFamily="34" charset="0"/>
              <a:ea typeface="Verdana" pitchFamily="34" charset="0"/>
              <a:cs typeface="Verdana" pitchFamily="34" charset="0"/>
            </a:endParaRPr>
          </a:p>
        </p:txBody>
      </p:sp>
      <p:pic>
        <p:nvPicPr>
          <p:cNvPr id="6146" name="Picture 2"/>
          <p:cNvPicPr>
            <a:picLocks noChangeAspect="1" noChangeArrowheads="1"/>
          </p:cNvPicPr>
          <p:nvPr/>
        </p:nvPicPr>
        <p:blipFill>
          <a:blip r:embed="rId2" cstate="print"/>
          <a:srcRect/>
          <a:stretch>
            <a:fillRect/>
          </a:stretch>
        </p:blipFill>
        <p:spPr bwMode="auto">
          <a:xfrm>
            <a:off x="2819400" y="2133600"/>
            <a:ext cx="6127750" cy="3954463"/>
          </a:xfrm>
          <a:prstGeom prst="rect">
            <a:avLst/>
          </a:prstGeom>
          <a:noFill/>
          <a:ln w="9525">
            <a:noFill/>
            <a:miter lim="800000"/>
            <a:headEnd/>
            <a:tailEnd/>
          </a:ln>
        </p:spPr>
      </p:pic>
      <p:sp>
        <p:nvSpPr>
          <p:cNvPr id="5" name="Down Arrow 4"/>
          <p:cNvSpPr/>
          <p:nvPr/>
        </p:nvSpPr>
        <p:spPr>
          <a:xfrm rot="1567051">
            <a:off x="5478260" y="1295022"/>
            <a:ext cx="609600" cy="114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0"/>
            <a:ext cx="8001000" cy="781050"/>
          </a:xfrm>
        </p:spPr>
        <p:txBody>
          <a:bodyPr/>
          <a:lstStyle/>
          <a:p>
            <a:r>
              <a:rPr lang="en-IE" dirty="0" smtClean="0"/>
              <a:t>Link to GitHub Web</a:t>
            </a:r>
            <a:endParaRPr lang="en-US" dirty="0"/>
          </a:p>
        </p:txBody>
      </p:sp>
      <p:sp>
        <p:nvSpPr>
          <p:cNvPr id="6" name="Text Placeholder 3"/>
          <p:cNvSpPr txBox="1">
            <a:spLocks/>
          </p:cNvSpPr>
          <p:nvPr/>
        </p:nvSpPr>
        <p:spPr bwMode="gray">
          <a:xfrm>
            <a:off x="457201" y="1676400"/>
            <a:ext cx="1828800" cy="4343400"/>
          </a:xfrm>
          <a:prstGeom prst="rect">
            <a:avLst/>
          </a:prstGeom>
          <a:noFill/>
        </p:spPr>
        <p:txBody>
          <a:bodyPr lIns="0" tIns="0" rIns="0" bIns="0" anchor="t" anchorCtr="0"/>
          <a:lstStyle/>
          <a:p>
            <a:pPr marL="0" marR="0" lvl="0" indent="0" algn="l" defTabSz="914400" rtl="0" eaLnBrk="0" fontAlgn="base" latinLnBrk="0" hangingPunct="0">
              <a:lnSpc>
                <a:spcPct val="100000"/>
              </a:lnSpc>
              <a:spcBef>
                <a:spcPct val="20000"/>
              </a:spcBef>
              <a:spcAft>
                <a:spcPct val="0"/>
              </a:spcAft>
              <a:buClr>
                <a:srgbClr val="2C95DD"/>
              </a:buClr>
              <a:buSzTx/>
              <a:buFont typeface="Arial" charset="0"/>
              <a:buNone/>
              <a:tabLst>
                <a:tab pos="800100" algn="l"/>
              </a:tabLst>
              <a:defRPr/>
            </a:pPr>
            <a:r>
              <a:rPr lang="en-IE" sz="2400" noProof="0" dirty="0" smtClean="0">
                <a:solidFill>
                  <a:schemeClr val="bg2"/>
                </a:solidFill>
                <a:latin typeface="MetaNormalLF-Roman" pitchFamily="34" charset="0"/>
                <a:cs typeface="+mn-cs"/>
              </a:rPr>
              <a:t>Configure</a:t>
            </a:r>
            <a:endParaRPr kumimoji="0" lang="en-IE" sz="2400" b="0" i="0" u="none" strike="noStrike" kern="1200" cap="none" spc="0" normalizeH="0" baseline="30000" noProof="0" dirty="0" smtClean="0">
              <a:ln>
                <a:noFill/>
              </a:ln>
              <a:solidFill>
                <a:schemeClr val="bg2"/>
              </a:solidFill>
              <a:effectLst/>
              <a:uLnTx/>
              <a:uFillTx/>
              <a:latin typeface="MetaNormalLF-Roman" pitchFamily="34" charset="0"/>
              <a:ea typeface="+mn-ea"/>
              <a:cs typeface="+mn-cs"/>
            </a:endParaRP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Enter the configuration information as shown</a:t>
            </a:r>
            <a:endParaRPr lang="en-IE" sz="1200" dirty="0" smtClean="0">
              <a:solidFill>
                <a:schemeClr val="bg2"/>
              </a:solidFill>
              <a:latin typeface="Verdana" pitchFamily="34" charset="0"/>
              <a:ea typeface="Verdana" pitchFamily="34" charset="0"/>
              <a:cs typeface="Verdana" pitchFamily="34" charset="0"/>
            </a:endParaRPr>
          </a:p>
        </p:txBody>
      </p:sp>
      <p:pic>
        <p:nvPicPr>
          <p:cNvPr id="7170" name="Picture 2"/>
          <p:cNvPicPr>
            <a:picLocks noChangeAspect="1" noChangeArrowheads="1"/>
          </p:cNvPicPr>
          <p:nvPr/>
        </p:nvPicPr>
        <p:blipFill>
          <a:blip r:embed="rId2" cstate="print"/>
          <a:srcRect/>
          <a:stretch>
            <a:fillRect/>
          </a:stretch>
        </p:blipFill>
        <p:spPr bwMode="auto">
          <a:xfrm>
            <a:off x="2362200" y="2209800"/>
            <a:ext cx="6500813" cy="3322637"/>
          </a:xfrm>
          <a:prstGeom prst="rect">
            <a:avLst/>
          </a:prstGeom>
          <a:noFill/>
          <a:ln w="9525">
            <a:noFill/>
            <a:miter lim="800000"/>
            <a:headEnd/>
            <a:tailEnd/>
          </a:ln>
        </p:spPr>
      </p:pic>
      <p:sp>
        <p:nvSpPr>
          <p:cNvPr id="5" name="Down Arrow 4"/>
          <p:cNvSpPr/>
          <p:nvPr/>
        </p:nvSpPr>
        <p:spPr>
          <a:xfrm rot="1567051">
            <a:off x="6240259" y="1447424"/>
            <a:ext cx="609600" cy="114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0"/>
            <a:ext cx="8001000" cy="781050"/>
          </a:xfrm>
        </p:spPr>
        <p:txBody>
          <a:bodyPr/>
          <a:lstStyle/>
          <a:p>
            <a:r>
              <a:rPr lang="en-IE" dirty="0" smtClean="0"/>
              <a:t>Link to GitHub Web</a:t>
            </a:r>
            <a:endParaRPr lang="en-US" dirty="0"/>
          </a:p>
        </p:txBody>
      </p:sp>
      <p:sp>
        <p:nvSpPr>
          <p:cNvPr id="6" name="Text Placeholder 3"/>
          <p:cNvSpPr txBox="1">
            <a:spLocks/>
          </p:cNvSpPr>
          <p:nvPr/>
        </p:nvSpPr>
        <p:spPr bwMode="gray">
          <a:xfrm>
            <a:off x="457201" y="1524000"/>
            <a:ext cx="2057400" cy="4495800"/>
          </a:xfrm>
          <a:prstGeom prst="rect">
            <a:avLst/>
          </a:prstGeom>
          <a:noFill/>
        </p:spPr>
        <p:txBody>
          <a:bodyPr lIns="0" tIns="0" rIns="0" bIns="0" anchor="t" anchorCtr="0"/>
          <a:lstStyle/>
          <a:p>
            <a:pPr marL="0" marR="0" lvl="0" indent="0" algn="l" defTabSz="914400" rtl="0" eaLnBrk="0" fontAlgn="base" latinLnBrk="0" hangingPunct="0">
              <a:lnSpc>
                <a:spcPct val="100000"/>
              </a:lnSpc>
              <a:spcBef>
                <a:spcPct val="20000"/>
              </a:spcBef>
              <a:spcAft>
                <a:spcPct val="0"/>
              </a:spcAft>
              <a:buClr>
                <a:srgbClr val="2C95DD"/>
              </a:buClr>
              <a:buSzTx/>
              <a:buFont typeface="Arial" charset="0"/>
              <a:buNone/>
              <a:tabLst>
                <a:tab pos="800100" algn="l"/>
              </a:tabLst>
              <a:defRPr/>
            </a:pPr>
            <a:r>
              <a:rPr lang="en-IE" sz="2400" noProof="0" dirty="0" smtClean="0">
                <a:solidFill>
                  <a:schemeClr val="bg2"/>
                </a:solidFill>
                <a:latin typeface="MetaNormalLF-Roman" pitchFamily="34" charset="0"/>
                <a:cs typeface="+mn-cs"/>
              </a:rPr>
              <a:t>Repositories</a:t>
            </a:r>
            <a:endParaRPr kumimoji="0" lang="en-IE" sz="2400" b="0" i="0" u="none" strike="noStrike" kern="1200" cap="none" spc="0" normalizeH="0" baseline="30000" noProof="0" dirty="0" smtClean="0">
              <a:ln>
                <a:noFill/>
              </a:ln>
              <a:solidFill>
                <a:schemeClr val="bg2"/>
              </a:solidFill>
              <a:effectLst/>
              <a:uLnTx/>
              <a:uFillTx/>
              <a:latin typeface="MetaNormalLF-Roman" pitchFamily="34" charset="0"/>
              <a:ea typeface="+mn-ea"/>
              <a:cs typeface="+mn-cs"/>
            </a:endParaRP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Repositories are a special storage location that hold all the files and folders related to a project. They are a good place to group all your information in one place for a given project.</a:t>
            </a: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Local repositories are on your computer. These are for your working files.</a:t>
            </a:r>
          </a:p>
          <a:p>
            <a:pPr lvl="0" eaLnBrk="0" hangingPunct="0">
              <a:spcBef>
                <a:spcPct val="20000"/>
              </a:spcBef>
              <a:buClr>
                <a:srgbClr val="2C95DD"/>
              </a:buClr>
              <a:tabLst>
                <a:tab pos="800100" algn="l"/>
              </a:tabLst>
              <a:defRPr/>
            </a:pPr>
            <a:endParaRPr lang="en-IE" sz="1200" dirty="0" smtClean="0">
              <a:solidFill>
                <a:schemeClr val="bg2"/>
              </a:solidFill>
              <a:latin typeface="Verdana" pitchFamily="34" charset="0"/>
              <a:ea typeface="Verdana" pitchFamily="34" charset="0"/>
              <a:cs typeface="Verdana" pitchFamily="34" charset="0"/>
            </a:endParaRPr>
          </a:p>
          <a:p>
            <a:pPr lvl="0" eaLnBrk="0" hangingPunct="0">
              <a:spcBef>
                <a:spcPct val="20000"/>
              </a:spcBef>
              <a:buClr>
                <a:srgbClr val="2C95DD"/>
              </a:buClr>
              <a:tabLst>
                <a:tab pos="800100" algn="l"/>
              </a:tabLst>
              <a:defRPr/>
            </a:pPr>
            <a:r>
              <a:rPr lang="en-IE" sz="1200" dirty="0" smtClean="0">
                <a:solidFill>
                  <a:schemeClr val="bg2"/>
                </a:solidFill>
                <a:latin typeface="Verdana" pitchFamily="34" charset="0"/>
                <a:ea typeface="Verdana" pitchFamily="34" charset="0"/>
                <a:cs typeface="Verdana" pitchFamily="34" charset="0"/>
              </a:rPr>
              <a:t>GitHub repositories are on the web. And the master copy of your files are kept there. </a:t>
            </a:r>
            <a:endParaRPr lang="en-IE" sz="1200" dirty="0" smtClean="0">
              <a:solidFill>
                <a:schemeClr val="bg2"/>
              </a:solidFill>
              <a:latin typeface="Verdana" pitchFamily="34" charset="0"/>
              <a:ea typeface="Verdana" pitchFamily="34" charset="0"/>
              <a:cs typeface="Verdana" pitchFamily="34" charset="0"/>
            </a:endParaRPr>
          </a:p>
        </p:txBody>
      </p:sp>
      <p:pic>
        <p:nvPicPr>
          <p:cNvPr id="8194" name="Picture 2"/>
          <p:cNvPicPr>
            <a:picLocks noChangeAspect="1" noChangeArrowheads="1"/>
          </p:cNvPicPr>
          <p:nvPr/>
        </p:nvPicPr>
        <p:blipFill>
          <a:blip r:embed="rId2" cstate="print"/>
          <a:srcRect/>
          <a:stretch>
            <a:fillRect/>
          </a:stretch>
        </p:blipFill>
        <p:spPr bwMode="auto">
          <a:xfrm>
            <a:off x="2590800" y="2286000"/>
            <a:ext cx="6280150" cy="3344863"/>
          </a:xfrm>
          <a:prstGeom prst="rect">
            <a:avLst/>
          </a:prstGeom>
          <a:noFill/>
          <a:ln w="9525">
            <a:noFill/>
            <a:miter lim="800000"/>
            <a:headEnd/>
            <a:tailEnd/>
          </a:ln>
        </p:spPr>
      </p:pic>
      <p:sp>
        <p:nvSpPr>
          <p:cNvPr id="5" name="Down Arrow 4"/>
          <p:cNvSpPr/>
          <p:nvPr/>
        </p:nvSpPr>
        <p:spPr>
          <a:xfrm rot="1567051">
            <a:off x="7764260" y="1599823"/>
            <a:ext cx="609600" cy="114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p:fade/>
  </p:transition>
</p:sld>
</file>

<file path=ppt/theme/theme1.xml><?xml version="1.0" encoding="utf-8"?>
<a:theme xmlns:a="http://schemas.openxmlformats.org/drawingml/2006/main" name="EMC_Presentation_Internal_Template">
  <a:themeElements>
    <a:clrScheme name="**New 2010 Template">
      <a:dk1>
        <a:srgbClr val="000000"/>
      </a:dk1>
      <a:lt1>
        <a:srgbClr val="FFFFFF"/>
      </a:lt1>
      <a:dk2>
        <a:srgbClr val="007DC3"/>
      </a:dk2>
      <a:lt2>
        <a:srgbClr val="5F5F5F"/>
      </a:lt2>
      <a:accent1>
        <a:srgbClr val="3993D0"/>
      </a:accent1>
      <a:accent2>
        <a:srgbClr val="49A942"/>
      </a:accent2>
      <a:accent3>
        <a:srgbClr val="73C167"/>
      </a:accent3>
      <a:accent4>
        <a:srgbClr val="FFC425"/>
      </a:accent4>
      <a:accent5>
        <a:srgbClr val="E36F1E"/>
      </a:accent5>
      <a:accent6>
        <a:srgbClr val="B5121B"/>
      </a:accent6>
      <a:hlink>
        <a:srgbClr val="007DC3"/>
      </a:hlink>
      <a:folHlink>
        <a:srgbClr val="49A942"/>
      </a:folHlink>
    </a:clrScheme>
    <a:fontScheme name="Meta">
      <a:majorFont>
        <a:latin typeface="MetaNormalLF-Roman"/>
        <a:ea typeface=""/>
        <a:cs typeface=""/>
      </a:majorFont>
      <a:minorFont>
        <a:latin typeface="MetaNormalLF-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Wipro EMC</Template>
  <TotalTime>23527</TotalTime>
  <Words>886</Words>
  <Application>Microsoft Office PowerPoint</Application>
  <PresentationFormat>On-screen Show (4:3)</PresentationFormat>
  <Paragraphs>145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EMC_Presentation_Internal_Template</vt:lpstr>
      <vt:lpstr>Working with GitHub</vt:lpstr>
      <vt:lpstr>Introduction</vt:lpstr>
      <vt:lpstr>Git and GitHub</vt:lpstr>
      <vt:lpstr>Look at GitHub.com on the web</vt:lpstr>
      <vt:lpstr>Setup Git on your computer</vt:lpstr>
      <vt:lpstr>Install</vt:lpstr>
      <vt:lpstr>First Step - Link to GitHub Web</vt:lpstr>
      <vt:lpstr>Link to GitHub Web</vt:lpstr>
      <vt:lpstr>Link to GitHub Web</vt:lpstr>
      <vt:lpstr>Local</vt:lpstr>
      <vt:lpstr>Make your first Repository</vt:lpstr>
      <vt:lpstr>Name and Create the Repository</vt:lpstr>
      <vt:lpstr>View your first Repository</vt:lpstr>
      <vt:lpstr>Add a file to your Repository</vt:lpstr>
      <vt:lpstr>Track changes in your Repository</vt:lpstr>
      <vt:lpstr>Viewing a Master Repositories</vt:lpstr>
      <vt:lpstr>Open file on Master Repositories</vt:lpstr>
      <vt:lpstr>Working with Master Repositories</vt:lpstr>
      <vt:lpstr>Working with a Clone copy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Release Calendar – Status Update</dc:title>
  <dc:creator>Broderick, Michael</dc:creator>
  <cp:lastModifiedBy>brodem2</cp:lastModifiedBy>
  <cp:revision>2332</cp:revision>
  <dcterms:created xsi:type="dcterms:W3CDTF">2008-02-29T19:59:04Z</dcterms:created>
  <dcterms:modified xsi:type="dcterms:W3CDTF">2014-02-28T12:05:14Z</dcterms:modified>
</cp:coreProperties>
</file>