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4BD4-667A-4EDB-9A68-832A07480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F691F-3F27-4CD6-A9D5-77E50BFE3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ECFFF-F25F-42C9-988E-27994BE9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B1D0-55CC-44DF-867D-2894B0D5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FBF5-FCF7-412C-BDF6-AA401034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6FF6-37BB-4498-AB5B-467F368C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B2AB-F243-41ED-8BB7-611E3523C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600B-C0EB-48E5-932C-F18EF3E9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5298-C006-419D-B383-2F98A22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D2D3-8E2C-4442-B07D-0E3F593D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3463F-558E-4911-B506-2347F0BF5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05F05-F817-4AF5-B104-F3FA9957D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C031-68AA-43FB-BAFB-8FF98ABB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86FB-B619-42B2-86E5-D03143CD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1BFD-37A8-4EA6-91AD-78D134AB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9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E8C8-0458-4277-9961-8A8C1B0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BB63-E016-4892-A548-EF99EF7A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326C-D71C-4E84-B445-C522134D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9081-8692-44C5-A461-53D4623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055C-0991-4C9D-BA43-6716DAA8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375C-D370-4376-B899-60A19BE0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50230-456C-4477-82E2-89AAE12B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474A-5B91-42CA-A9DF-43FEF6AB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B5A0-2CA8-402B-B983-45A82B2B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9F52F-8D6B-47B1-AE8D-3735FD53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2FA3-A402-4A24-BF4C-4AF86F0B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0FD7-4BFF-4C87-923A-DBCC8CC5A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772F6-94CC-4B54-A8D7-553B8C2D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E20C-4380-435B-9F3A-A37CC433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9A2BF-B194-4E1A-86E7-423E0DBB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F77A2-FC9C-481C-9374-6A46FD1C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0502-8C2E-42D4-A0DB-12748078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145A2-A211-41F5-B8D0-517835F4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4FA12-9F46-4C1F-A4EE-8810E5B1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C5A3C-463F-4E86-8C66-91C7BC2D1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BD1B6-A264-4B3B-8DCB-3C03C344B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B5553-A2AB-4648-B07C-150E9D2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795B4-F2FA-48EC-A544-684DF3B6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4C1FA-1AB2-4D9E-9ACD-378C1C79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194C-E4F0-4D55-B9B6-B954731F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1C9C-8385-4948-9218-E267498C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CDC68-42AB-49D1-9AD1-E72EBD93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81768-326B-4A7C-9408-78593AA9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7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D3E43-7ECB-4247-A395-E8305B0B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41CCF-1EF5-4D77-9BC4-1917350B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366FB-7F9C-43E6-94B2-DF9F98D6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AF7D-4652-4264-8C7E-55DF177E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EFA1-65B7-4007-917A-2A7DE3C4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3696E-D13D-4088-88C9-E13BC27B6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07EF-0E84-4039-9B5D-3B266936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5F7F-EF6A-41C6-9640-3699FBF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12FC2-3587-4355-B655-FA1D98FC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6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1259-683C-4446-B3C3-B516F960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4B3D4-34EB-4FA2-A648-5F3A25AEC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B023D-2595-4A24-A094-B98EAC14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B3109-E9FE-4367-B0A3-56C2D56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715B-A42D-4E52-BB03-A084C533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EC9D3-22E3-4368-8B41-233C1E11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E9897-D686-416B-A252-0BC22471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6DD9-139D-4912-8121-04B7DEC1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3B1F-B8D9-44BA-A739-E1D5A3DAB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5E9A-EA7F-4BEC-93EA-ABAA6A6325E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A1FF-B237-4C00-AB53-3DCEB1CC1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54AD-DF74-42E7-8CA9-EF340C630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DEBF-2902-4639-832E-7114204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8CBD-88BC-4F4D-B1D4-E01206EA1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Assignment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26832-4247-4506-B79C-20F607386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Emilija Petreska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6E53-E896-4B61-910D-3D8983EE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u="sng" dirty="0"/>
              <a:t>Case:</a:t>
            </a:r>
            <a:endParaRPr lang="en-GB" dirty="0"/>
          </a:p>
          <a:p>
            <a:r>
              <a:rPr lang="en-GB" dirty="0"/>
              <a:t>Create a useful dashboard regarding stock levels, average number of weeks in stock etc. Use attributes as e.g. Purchasing Manager, Warehouse, Product Category.</a:t>
            </a:r>
          </a:p>
          <a:p>
            <a:r>
              <a:rPr lang="en-GB" dirty="0"/>
              <a:t>The attached files contain the data that is needed. A data model and some simple metrics need to be built.</a:t>
            </a:r>
          </a:p>
          <a:p>
            <a:r>
              <a:rPr lang="en-GB" dirty="0"/>
              <a:t>The results are preferably presented via Power BI and a PBIX file, but other alternatives are also available.</a:t>
            </a:r>
          </a:p>
          <a:p>
            <a:r>
              <a:rPr lang="en-GB" dirty="0"/>
              <a:t>However, this requires a documentation that shows the results and that we then go through the solution during an interview.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9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D36C-CF19-437B-BE64-45481028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D340D-0EEE-4D1F-873C-DEFF38E89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63140"/>
            <a:ext cx="8703629" cy="4813823"/>
          </a:xfrm>
        </p:spPr>
      </p:pic>
    </p:spTree>
    <p:extLst>
      <p:ext uri="{BB962C8B-B14F-4D97-AF65-F5344CB8AC3E}">
        <p14:creationId xmlns:p14="http://schemas.microsoft.com/office/powerpoint/2010/main" val="29832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91F9-3037-49E8-8320-791CEE08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569"/>
          </a:xfrm>
        </p:spPr>
        <p:txBody>
          <a:bodyPr/>
          <a:lstStyle/>
          <a:p>
            <a:r>
              <a:rPr lang="sv-SE" dirty="0"/>
              <a:t>Interaction on the 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D0023-516F-442C-ACD6-AA3190CF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70" y="1393859"/>
            <a:ext cx="8405196" cy="4980328"/>
          </a:xfrm>
        </p:spPr>
      </p:pic>
    </p:spTree>
    <p:extLst>
      <p:ext uri="{BB962C8B-B14F-4D97-AF65-F5344CB8AC3E}">
        <p14:creationId xmlns:p14="http://schemas.microsoft.com/office/powerpoint/2010/main" val="376498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C5A3C-0097-4AF7-B198-026B84852A9C}"/>
              </a:ext>
            </a:extLst>
          </p:cNvPr>
          <p:cNvSpPr txBox="1"/>
          <p:nvPr/>
        </p:nvSpPr>
        <p:spPr>
          <a:xfrm>
            <a:off x="1658471" y="331694"/>
            <a:ext cx="861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/>
              <a:t>Product Category - Majeri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8905C-3600-4E1F-B75B-916479E2B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59" y="976611"/>
            <a:ext cx="9617277" cy="55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231A-7734-446D-8FCA-C356A68D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57"/>
          </a:xfrm>
        </p:spPr>
        <p:txBody>
          <a:bodyPr/>
          <a:lstStyle/>
          <a:p>
            <a:r>
              <a:rPr lang="sv-SE" dirty="0"/>
              <a:t>Data Model with created metrics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49B7D-B4C7-4A0E-B73B-0F8DC65BB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93" y="1631576"/>
            <a:ext cx="11158240" cy="4481341"/>
          </a:xfrm>
        </p:spPr>
      </p:pic>
    </p:spTree>
    <p:extLst>
      <p:ext uri="{BB962C8B-B14F-4D97-AF65-F5344CB8AC3E}">
        <p14:creationId xmlns:p14="http://schemas.microsoft.com/office/powerpoint/2010/main" val="38109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231A-7734-446D-8FCA-C356A68D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6E53-E896-4B61-910D-3D8983EE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Github</a:t>
            </a:r>
            <a:r>
              <a:rPr lang="en-GB" dirty="0"/>
              <a:t> repo:</a:t>
            </a:r>
          </a:p>
          <a:p>
            <a:r>
              <a:rPr lang="en-GB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Assignment</vt:lpstr>
      <vt:lpstr>PowerPoint Presentation</vt:lpstr>
      <vt:lpstr>Dashboard</vt:lpstr>
      <vt:lpstr>Interaction on the dashboard</vt:lpstr>
      <vt:lpstr>PowerPoint Presentation</vt:lpstr>
      <vt:lpstr>Data Model with created metrics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EMA</dc:creator>
  <cp:lastModifiedBy>EMA</cp:lastModifiedBy>
  <cp:revision>3</cp:revision>
  <dcterms:created xsi:type="dcterms:W3CDTF">2025-04-26T09:57:45Z</dcterms:created>
  <dcterms:modified xsi:type="dcterms:W3CDTF">2025-04-26T10:08:55Z</dcterms:modified>
</cp:coreProperties>
</file>