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64" r:id="rId4"/>
  </p:sldIdLst>
  <p:sldSz cx="9144000" cy="5143500"/>
  <p:notesSz cx="6858000" cy="9144000"/>
  <p:embeddedFontLst>
    <p:embeddedFont>
      <p:font typeface="Roboto" panose="0200000000000000000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36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Lucia presents </a:t>
            </a:r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noFill/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4"/>
          <p:cNvSpPr txBox="1"/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2" name="Google Shape;192;p40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4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6" name="Google Shape;196;p4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0" name="Google Shape;200;p4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43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4" name="Google Shape;204;p43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5" name="Google Shape;205;p4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4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45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2" name="Google Shape;212;p4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5" name="Google Shape;215;p4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4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9" name="Google Shape;219;p47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0" name="Google Shape;220;p47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1" name="Google Shape;221;p4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" name="Google Shape;75;p16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6" name="Google Shape;76;p16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7" name="Google Shape;77;p16"/>
          <p:cNvSpPr txBox="1"/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8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24" name="Google Shape;224;p4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9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7" name="Google Shape;227;p49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8" name="Google Shape;228;p4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" name="Google Shape;81;p17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18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19"/>
          <p:cNvSpPr txBox="1"/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7" name="Google Shape;97;p20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0"/>
          <p:cNvSpPr txBox="1"/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3" name="Google Shape;103;p21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22"/>
          <p:cNvSpPr txBox="1"/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2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23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23"/>
          <p:cNvSpPr txBox="1"/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15" name="Google Shape;115;p23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5CA9"/>
        </a:solidFill>
        <a:effectLst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 panose="02000000000000000000"/>
              <a:buNone/>
              <a:defRPr sz="3200" b="0" i="0" u="none" strike="noStrike" cap="none">
                <a:solidFill>
                  <a:schemeClr val="lt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 panose="02000000000000000000"/>
              <a:buChar char="●"/>
              <a:defRPr sz="18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●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 panose="02000000000000000000"/>
              <a:buChar char="○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 panose="02000000000000000000"/>
              <a:buChar char="■"/>
              <a:defRPr sz="14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8" name="Google Shape;188;p3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9" name="Google Shape;189;p3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/>
        </a:solidFill>
        <a:effectLst/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5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65206" y="4254900"/>
            <a:ext cx="548700" cy="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9"/>
          <p:cNvSpPr txBox="1"/>
          <p:nvPr>
            <p:ph type="sldNum" idx="12"/>
          </p:nvPr>
        </p:nvSpPr>
        <p:spPr>
          <a:xfrm>
            <a:off x="8523541" y="-2877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45" name="Google Shape;345;p5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437975" y="3218723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937900" y="2774650"/>
            <a:ext cx="291601" cy="29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5679375" y="4287275"/>
            <a:ext cx="592525" cy="5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0251" y="4489249"/>
            <a:ext cx="960000" cy="449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9"/>
          <p:cNvPicPr preferRelativeResize="0"/>
          <p:nvPr/>
        </p:nvPicPr>
        <p:blipFill rotWithShape="1">
          <a:blip r:embed="rId6"/>
          <a:srcRect r="52203"/>
          <a:stretch>
            <a:fillRect/>
          </a:stretch>
        </p:blipFill>
        <p:spPr>
          <a:xfrm>
            <a:off x="1682538" y="4174500"/>
            <a:ext cx="1117550" cy="5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9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216200" y="1123100"/>
            <a:ext cx="1315694" cy="59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9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216199" y="1656125"/>
            <a:ext cx="1288326" cy="5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9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81537" y="1032400"/>
            <a:ext cx="793776" cy="549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9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202011" y="1339823"/>
            <a:ext cx="291600" cy="2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9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2269722" y="2745847"/>
            <a:ext cx="349200" cy="3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Presentation</Application>
  <PresentationFormat/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</vt:lpstr>
      <vt:lpstr>Roboto</vt:lpstr>
      <vt:lpstr>Montserrat</vt:lpstr>
      <vt:lpstr>Microsoft YaHei</vt:lpstr>
      <vt:lpstr>Arial Unicode MS</vt:lpstr>
      <vt:lpstr>Material</vt:lpstr>
      <vt:lpstr>Simple Light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micha</cp:lastModifiedBy>
  <cp:revision>4</cp:revision>
  <dcterms:created xsi:type="dcterms:W3CDTF">2024-09-13T20:17:00Z</dcterms:created>
  <dcterms:modified xsi:type="dcterms:W3CDTF">2024-09-13T20:20:35Z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A7ADE19B445D487DB734502BDB59F6C1_13</vt:lpwstr>
  </property>
  <property fmtid="{D5CDD505-2E9C-101B-9397-08002B2CF9AE}" pid="3" name="KSOProductBuildVer">
    <vt:lpwstr>1033-12.2.0.18165</vt:lpwstr>
  </property>
</Properties>
</file>