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Barlow Semi Condensed" panose="020F0502020204030204" pitchFamily="34" charset="0"/>
      <p:regular r:id="rId9"/>
      <p:bold r:id="rId10"/>
      <p:italic r:id="rId11"/>
      <p:boldItalic r:id="rId12"/>
    </p:embeddedFont>
    <p:embeddedFont>
      <p:font typeface="Barlow Semi Condensed Medium" panose="020F0502020204030204" pitchFamily="3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Fjalla One" panose="02000506040000020004" pitchFamily="2" charset="0"/>
      <p:regular r:id="rId21"/>
    </p:embeddedFont>
    <p:embeddedFont>
      <p:font typeface="Roboto Condensed Light" panose="020F0302020204030204" pitchFamily="3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ijfzZ3SJ95KPkF6XIAzZPusDuu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customschemas.google.com/relationships/presentationmetadata" Target="meta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4" name="Google Shape;16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3" name="Google Shape;188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7" name="Google Shape;19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5" name="Google Shape;19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g1014aeb1b8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4" name="Google Shape;2174;g1014aeb1b8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50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50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50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50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50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3" name="Google Shape;13;p50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5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5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5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5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5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50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5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5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5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5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50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0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0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0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0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0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31;p50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5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35;p5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5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50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5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5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59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433" name="Google Shape;433;p59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59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5" name="Google Shape;435;p59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436" name="Google Shape;436;p59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437" name="Google Shape;437;p59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8" name="Google Shape;438;p59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9" name="Google Shape;439;p59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0" name="Google Shape;440;p59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441" name="Google Shape;441;p59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442" name="Google Shape;442;p5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5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5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5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5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5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8" name="Google Shape;448;p59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449" name="Google Shape;449;p5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5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5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5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3" name="Google Shape;453;p59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454" name="Google Shape;454;p5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5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5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5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8" name="Google Shape;458;p59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459" name="Google Shape;459;p59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59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59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59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59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59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5" name="Google Shape;465;p59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66" name="Google Shape;466;p5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5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5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69" name="Google Shape;469;p59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0" name="Google Shape;470;p59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1" name="Google Shape;471;p59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472" name="Google Shape;472;p59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73" name="Google Shape;473;p5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5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5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5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5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5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9" name="Google Shape;479;p59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80" name="Google Shape;480;p5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5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5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5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4" name="Google Shape;484;p59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85" name="Google Shape;485;p5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5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5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5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9" name="Google Shape;489;p59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9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59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9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9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9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5" name="Google Shape;495;p59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96" name="Google Shape;496;p5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5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5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9" name="Google Shape;499;p59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500" name="Google Shape;500;p5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5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5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0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5" name="Google Shape;505;p60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6" name="Google Shape;506;p60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07" name="Google Shape;507;p6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8" name="Google Shape;508;p6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6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6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6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2" name="Google Shape;512;p60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513" name="Google Shape;513;p6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6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6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6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6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6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19" name="Google Shape;519;p6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0" name="Google Shape;520;p6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21" name="Google Shape;521;p6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2" name="Google Shape;522;p6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6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6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6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6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6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6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9" name="Google Shape;529;p6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6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6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6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3" name="Google Shape;533;p6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4" name="Google Shape;534;p6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6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6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6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8" name="Google Shape;538;p6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9" name="Google Shape;539;p6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6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6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2" name="Google Shape;542;p6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3" name="Google Shape;543;p6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6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6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1"/>
          <p:cNvSpPr txBox="1">
            <a:spLocks noGrp="1"/>
          </p:cNvSpPr>
          <p:nvPr>
            <p:ph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48" name="Google Shape;548;p61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549" name="Google Shape;549;p61"/>
          <p:cNvSpPr txBox="1">
            <a:spLocks noGrp="1"/>
          </p:cNvSpPr>
          <p:nvPr>
            <p:ph type="title" idx="2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50" name="Google Shape;550;p61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551" name="Google Shape;551;p61"/>
          <p:cNvSpPr txBox="1">
            <a:spLocks noGrp="1"/>
          </p:cNvSpPr>
          <p:nvPr>
            <p:ph type="title" idx="4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52" name="Google Shape;552;p61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3" name="Google Shape;553;p6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4" name="Google Shape;554;p6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5" name="Google Shape;555;p6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6" name="Google Shape;556;p6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57" name="Google Shape;557;p6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8" name="Google Shape;558;p6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6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6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6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6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6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4" name="Google Shape;564;p6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5" name="Google Shape;565;p6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6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6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6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9" name="Google Shape;569;p6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70" name="Google Shape;570;p6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6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6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6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4" name="Google Shape;574;p6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5" name="Google Shape;575;p6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6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6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6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6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6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1" name="Google Shape;581;p6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2" name="Google Shape;582;p6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6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6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85" name="Google Shape;585;p6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6" name="Google Shape;586;p6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7" name="Google Shape;587;p6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88" name="Google Shape;588;p6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9" name="Google Shape;589;p6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6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6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6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6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6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5" name="Google Shape;595;p6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6" name="Google Shape;596;p6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6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6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6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0" name="Google Shape;600;p6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601" name="Google Shape;601;p6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6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6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6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5" name="Google Shape;605;p6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6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6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6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6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6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1" name="Google Shape;611;p6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2" name="Google Shape;612;p6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6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6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5" name="Google Shape;615;p6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6" name="Google Shape;616;p6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6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6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9" name="Google Shape;619;p6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20" name="Google Shape;620;p6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6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6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2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625" name="Google Shape;625;p62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6" name="Google Shape;626;p62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7" name="Google Shape;627;p62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28" name="Google Shape;628;p62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29" name="Google Shape;629;p6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6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6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6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3" name="Google Shape;633;p62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34" name="Google Shape;634;p6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6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6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6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6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6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0" name="Google Shape;640;p62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41" name="Google Shape;641;p6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6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6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4" name="Google Shape;644;p62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45" name="Google Shape;645;p62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46" name="Google Shape;646;p6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6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6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6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6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6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2" name="Google Shape;652;p62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653" name="Google Shape;653;p6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6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6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6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7" name="Google Shape;657;p62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658" name="Google Shape;658;p6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6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6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63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663" name="Google Shape;663;p63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63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5" name="Google Shape;665;p63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666" name="Google Shape;666;p63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667" name="Google Shape;667;p63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8" name="Google Shape;668;p63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9" name="Google Shape;669;p63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0" name="Google Shape;670;p63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71" name="Google Shape;671;p63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672" name="Google Shape;672;p6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6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6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6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6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6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8" name="Google Shape;678;p63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679" name="Google Shape;679;p6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6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6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6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3" name="Google Shape;683;p63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684" name="Google Shape;684;p6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6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6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6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8" name="Google Shape;688;p63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689" name="Google Shape;689;p63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63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63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63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63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63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5" name="Google Shape;695;p63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696" name="Google Shape;696;p6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6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6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99" name="Google Shape;699;p63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0" name="Google Shape;700;p63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1" name="Google Shape;701;p63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02" name="Google Shape;702;p63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703" name="Google Shape;703;p6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6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6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6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6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6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9" name="Google Shape;709;p63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710" name="Google Shape;710;p6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6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6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6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4" name="Google Shape;714;p63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715" name="Google Shape;715;p6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6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6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6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9" name="Google Shape;719;p63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63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63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63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63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63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5" name="Google Shape;725;p63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726" name="Google Shape;726;p6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6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6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9" name="Google Shape;729;p63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730" name="Google Shape;730;p6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6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6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33" name="Google Shape;733;p63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5" name="Google Shape;735;p6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36" name="Google Shape;736;p64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737" name="Google Shape;737;p6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38" name="Google Shape;738;p6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39" name="Google Shape;739;p6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6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6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6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3" name="Google Shape;743;p6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44" name="Google Shape;744;p6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6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6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6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6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6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50" name="Google Shape;750;p6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51" name="Google Shape;751;p6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52" name="Google Shape;752;p6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53" name="Google Shape;753;p6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6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6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6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6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6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9" name="Google Shape;759;p6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60" name="Google Shape;760;p6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6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6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6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4" name="Google Shape;764;p6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65" name="Google Shape;765;p6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6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6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6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9" name="Google Shape;769;p6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70" name="Google Shape;770;p6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6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6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3" name="Google Shape;773;p6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74" name="Google Shape;774;p6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6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6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7" name="Google Shape;777;p64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8" name="Google Shape;778;p64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9" name="Google Shape;779;p64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80" name="Google Shape;780;p64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1" name="Google Shape;781;p64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82" name="Google Shape;782;p64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65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5" name="Google Shape;785;p65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86" name="Google Shape;786;p65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87" name="Google Shape;787;p65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88" name="Google Shape;788;p65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89" name="Google Shape;789;p65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90" name="Google Shape;790;p65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91" name="Google Shape;791;p65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92" name="Google Shape;792;p65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93" name="Google Shape;793;p65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94" name="Google Shape;794;p65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95" name="Google Shape;795;p65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96" name="Google Shape;796;p65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97" name="Google Shape;797;p65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8" name="Google Shape;798;p65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9" name="Google Shape;799;p65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0" name="Google Shape;800;p65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01" name="Google Shape;801;p65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802" name="Google Shape;802;p6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6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6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6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6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6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8" name="Google Shape;808;p65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809" name="Google Shape;809;p6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6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6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6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3" name="Google Shape;813;p65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814" name="Google Shape;814;p6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6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6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6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8" name="Google Shape;818;p65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819" name="Google Shape;819;p6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6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6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6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6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6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5" name="Google Shape;825;p65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26" name="Google Shape;826;p6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6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6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29" name="Google Shape;829;p65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30" name="Google Shape;830;p65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31" name="Google Shape;831;p65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32" name="Google Shape;832;p65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33" name="Google Shape;833;p6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6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6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6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6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6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9" name="Google Shape;839;p65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40" name="Google Shape;840;p6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6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6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6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4" name="Google Shape;844;p65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45" name="Google Shape;845;p6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6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6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6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9" name="Google Shape;849;p65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65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65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65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65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65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5" name="Google Shape;855;p65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56" name="Google Shape;856;p6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6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6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9" name="Google Shape;859;p65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60" name="Google Shape;860;p6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6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6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66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865" name="Google Shape;865;p66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866" name="Google Shape;866;p66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7" name="Google Shape;867;p66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68" name="Google Shape;868;p66"/>
            <p:cNvGrpSpPr/>
            <p:nvPr/>
          </p:nvGrpSpPr>
          <p:grpSpPr>
            <a:xfrm rot="10800000">
              <a:off x="343274" y="3300779"/>
              <a:ext cx="344736" cy="345385"/>
              <a:chOff x="7353050" y="316275"/>
              <a:chExt cx="292025" cy="292575"/>
            </a:xfrm>
          </p:grpSpPr>
          <p:sp>
            <p:nvSpPr>
              <p:cNvPr id="869" name="Google Shape;869;p6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6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6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6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3" name="Google Shape;873;p66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874" name="Google Shape;874;p6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6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6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6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8" name="Google Shape;878;p66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879" name="Google Shape;879;p6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6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6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6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6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6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85" name="Google Shape;885;p66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886" name="Google Shape;886;p66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887" name="Google Shape;887;p66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888" name="Google Shape;888;p66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889" name="Google Shape;889;p66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890" name="Google Shape;890;p66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2" name="Google Shape;892;p67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93" name="Google Shape;893;p67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894" name="Google Shape;894;p67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95" name="Google Shape;895;p67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896" name="Google Shape;896;p6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6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6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6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0" name="Google Shape;900;p67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901" name="Google Shape;901;p6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6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6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6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6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6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07" name="Google Shape;907;p67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8" name="Google Shape;908;p67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09" name="Google Shape;909;p67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910" name="Google Shape;910;p6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6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6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6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6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6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6" name="Google Shape;916;p67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917" name="Google Shape;917;p6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6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6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6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1" name="Google Shape;921;p67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922" name="Google Shape;922;p6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6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6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6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6" name="Google Shape;926;p6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927" name="Google Shape;927;p6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6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6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0" name="Google Shape;930;p67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931" name="Google Shape;931;p6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6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6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4" name="Google Shape;934;p67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935" name="Google Shape;935;p67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936" name="Google Shape;936;p67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937" name="Google Shape;937;p67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38" name="Google Shape;938;p67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39" name="Google Shape;939;p67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68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942" name="Google Shape;942;p68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68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68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5" name="Google Shape;945;p68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46" name="Google Shape;946;p68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7" name="Google Shape;947;p68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8" name="Google Shape;948;p68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9" name="Google Shape;949;p68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50" name="Google Shape;950;p68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51" name="Google Shape;951;p6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6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6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6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6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6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7" name="Google Shape;957;p68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58" name="Google Shape;958;p6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6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6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6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2" name="Google Shape;962;p68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63" name="Google Shape;963;p6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6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6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6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7" name="Google Shape;967;p68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68" name="Google Shape;968;p6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6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6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6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6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6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4" name="Google Shape;974;p68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75" name="Google Shape;975;p6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6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6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78" name="Google Shape;978;p68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9" name="Google Shape;979;p68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0" name="Google Shape;980;p68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81" name="Google Shape;981;p68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82" name="Google Shape;982;p6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6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6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6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6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6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8" name="Google Shape;988;p68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89" name="Google Shape;989;p6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6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6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6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3" name="Google Shape;993;p68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94" name="Google Shape;994;p6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6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6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6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8" name="Google Shape;998;p68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68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68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68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68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68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4" name="Google Shape;1004;p68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05" name="Google Shape;1005;p6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6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6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8" name="Google Shape;1008;p68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09" name="Google Shape;1009;p6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6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6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2" name="Google Shape;1012;p68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13" name="Google Shape;1013;p6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6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6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6" name="Google Shape;1016;p68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1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1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6" name="Google Shape;46;p51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" name="Google Shape;47;p51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8" name="Google Shape;48;p51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49" name="Google Shape;49;p5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" name="Google Shape;53;p51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54" name="Google Shape;54;p5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0" name="Google Shape;60;p51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51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2" name="Google Shape;62;p51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63" name="Google Shape;63;p5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51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0" name="Google Shape;70;p5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5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74;p51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5" name="Google Shape;75;p5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51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0" name="Google Shape;80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p51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84" name="Google Shape;84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69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9" name="Google Shape;1019;p69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020" name="Google Shape;1020;p69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1" name="Google Shape;1021;p69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2" name="Google Shape;1022;p69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23" name="Google Shape;1023;p69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024" name="Google Shape;1024;p6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6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6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6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8" name="Google Shape;1028;p69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029" name="Google Shape;1029;p6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6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6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6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6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6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5" name="Google Shape;1035;p69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036" name="Google Shape;1036;p6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6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6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39" name="Google Shape;1039;p69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40" name="Google Shape;1040;p69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041" name="Google Shape;1041;p6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6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6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6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6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6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7" name="Google Shape;1047;p69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048" name="Google Shape;1048;p6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6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6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6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2" name="Google Shape;1052;p69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053" name="Google Shape;1053;p6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6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6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56" name="Google Shape;1056;p69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7" name="Google Shape;1057;p69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8" name="Google Shape;1058;p69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9" name="Google Shape;1059;p69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60" name="Google Shape;1060;p69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1061" name="Google Shape;1061;p6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6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6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6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6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6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69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1068" name="Google Shape;1068;p6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6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6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6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2" name="Google Shape;1072;p69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1073" name="Google Shape;1073;p6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6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6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6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7" name="Google Shape;1077;p69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1078" name="Google Shape;1078;p6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6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6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6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6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6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4" name="Google Shape;1084;p69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1085" name="Google Shape;1085;p6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6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6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70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cxnSp>
        <p:nvCxnSpPr>
          <p:cNvPr id="1090" name="Google Shape;1090;p70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1" name="Google Shape;1091;p70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2" name="Google Shape;1092;p70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93" name="Google Shape;1093;p70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094" name="Google Shape;1094;p7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7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7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7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7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7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0" name="Google Shape;1100;p70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101" name="Google Shape;1101;p7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7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7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7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5" name="Google Shape;1105;p70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70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70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70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70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70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1" name="Google Shape;1111;p70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112" name="Google Shape;1112;p7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7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7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5" name="Google Shape;1115;p70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116" name="Google Shape;1116;p7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7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7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9" name="Google Shape;1119;p70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120" name="Google Shape;1120;p7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7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7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23" name="Google Shape;1123;p70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4" name="Google Shape;1124;p70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125" name="Google Shape;1125;p70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126" name="Google Shape;1126;p7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7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7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7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7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7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2" name="Google Shape;1132;p70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133" name="Google Shape;1133;p7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7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7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7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7" name="Google Shape;1137;p70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138" name="Google Shape;1138;p7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7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7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7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2" name="Google Shape;1142;p70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143" name="Google Shape;1143;p7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7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7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6" name="Google Shape;1146;p70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147" name="Google Shape;1147;p7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7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7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71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2" name="Google Shape;1152;p71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53" name="Google Shape;1153;p71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54" name="Google Shape;1154;p71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5" name="Google Shape;1155;p71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6" name="Google Shape;1156;p71"/>
          <p:cNvSpPr txBox="1">
            <a:spLocks noGrp="1"/>
          </p:cNvSpPr>
          <p:nvPr>
            <p:ph type="title" idx="5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57" name="Google Shape;1157;p71"/>
          <p:cNvSpPr txBox="1">
            <a:spLocks noGrp="1"/>
          </p:cNvSpPr>
          <p:nvPr>
            <p:ph type="title" idx="6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158" name="Google Shape;1158;p71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59" name="Google Shape;1159;p71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160" name="Google Shape;1160;p71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61" name="Google Shape;1161;p7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7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7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7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7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7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7" name="Google Shape;1167;p71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168" name="Google Shape;1168;p7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7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7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7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72" name="Google Shape;1172;p71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173" name="Google Shape;1173;p7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7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7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7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77" name="Google Shape;1177;p71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178" name="Google Shape;1178;p71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179" name="Google Shape;1179;p7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7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7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2" name="Google Shape;1182;p7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3" name="Google Shape;1183;p7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7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5" name="Google Shape;1185;p71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186" name="Google Shape;1186;p7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7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7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7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0" name="Google Shape;1190;p71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191" name="Google Shape;1191;p7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7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7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7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5" name="Google Shape;1195;p71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196" name="Google Shape;1196;p7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7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7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9" name="Google Shape;1199;p71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200" name="Google Shape;1200;p7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7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7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3" name="Google Shape;1203;p71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204" name="Google Shape;1204;p7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7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7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7" name="Google Shape;1207;p71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208" name="Google Shape;1208;p7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7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7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11" name="Google Shape;1211;p71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12" name="Google Shape;1212;p71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13" name="Google Shape;1213;p71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71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71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71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72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1219" name="Google Shape;1219;p72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220" name="Google Shape;1220;p72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21" name="Google Shape;1221;p72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22" name="Google Shape;1222;p7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223" name="Google Shape;1223;p7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7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7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7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7" name="Google Shape;1227;p72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1228" name="Google Shape;1228;p7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7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7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7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7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7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34" name="Google Shape;1234;p7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35" name="Google Shape;1235;p7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36" name="Google Shape;1236;p7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37" name="Google Shape;1237;p7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7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7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7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7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7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3" name="Google Shape;1243;p7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44" name="Google Shape;1244;p7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7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7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7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8" name="Google Shape;1248;p7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49" name="Google Shape;1249;p7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7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7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7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3" name="Google Shape;1253;p7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54" name="Google Shape;1254;p7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7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7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7" name="Google Shape;1257;p7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58" name="Google Shape;1258;p7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7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7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73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9pPr>
          </a:lstStyle>
          <a:p>
            <a:endParaRPr/>
          </a:p>
        </p:txBody>
      </p:sp>
      <p:sp>
        <p:nvSpPr>
          <p:cNvPr id="1263" name="Google Shape;1263;p73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264" name="Google Shape;1264;p73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 b="0" i="0" u="none" strike="noStrike" cap="none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 b="0" i="0" u="none" strike="noStrike" cap="none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 b="0" i="0" u="none" strike="noStrike" cap="none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 b="0" i="0" u="none" strike="noStrike" cap="none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400" b="0" i="0" u="none" strike="noStrike" cap="none"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1265" name="Google Shape;1265;p73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66" name="Google Shape;1266;p73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67" name="Google Shape;1267;p73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68" name="Google Shape;1268;p73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69" name="Google Shape;1269;p73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270" name="Google Shape;1270;p7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7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7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7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7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7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6" name="Google Shape;1276;p73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277" name="Google Shape;1277;p7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7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7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7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1" name="Google Shape;1281;p73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282" name="Google Shape;1282;p7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7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7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7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6" name="Google Shape;1286;p73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287" name="Google Shape;1287;p7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7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7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7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7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7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3" name="Google Shape;1293;p73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294" name="Google Shape;1294;p7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7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7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97" name="Google Shape;1297;p73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98" name="Google Shape;1298;p73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99" name="Google Shape;1299;p73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300" name="Google Shape;1300;p73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01" name="Google Shape;1301;p7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7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7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7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7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7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7" name="Google Shape;1307;p73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08" name="Google Shape;1308;p7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7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7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7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2" name="Google Shape;1312;p73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13" name="Google Shape;1313;p7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7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7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7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7" name="Google Shape;1317;p73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p73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73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73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73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p73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3" name="Google Shape;1323;p73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24" name="Google Shape;1324;p7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7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7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7" name="Google Shape;1327;p73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28" name="Google Shape;1328;p7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7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7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1" name="Google Shape;1331;p73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32" name="Google Shape;1332;p7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7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7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74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337" name="Google Shape;1337;p74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338" name="Google Shape;1338;p74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339" name="Google Shape;1339;p7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340" name="Google Shape;1340;p7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341" name="Google Shape;1341;p7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342" name="Google Shape;1342;p7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7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7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7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7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7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8" name="Google Shape;1348;p7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349" name="Google Shape;1349;p7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7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p7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p7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53" name="Google Shape;1353;p7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54" name="Google Shape;1354;p7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p7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p7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7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358" name="Google Shape;1358;p7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359" name="Google Shape;1359;p7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60" name="Google Shape;1360;p7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1" name="Google Shape;1361;p7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7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7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7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7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66" name="Google Shape;1366;p7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367" name="Google Shape;1367;p7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8" name="Google Shape;1368;p7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7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7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1" name="Google Shape;1371;p7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372" name="Google Shape;1372;p7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7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7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7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6" name="Google Shape;1376;p7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377" name="Google Shape;1377;p7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7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7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0" name="Google Shape;1380;p7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381" name="Google Shape;1381;p7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7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7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4" name="Google Shape;1384;p7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385" name="Google Shape;1385;p7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7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7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8" name="Google Shape;1388;p7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389" name="Google Shape;1389;p7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p7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7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392" name="Google Shape;1392;p7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93" name="Google Shape;1393;p7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94" name="Google Shape;1394;p7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7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7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7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77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00" name="Google Shape;1400;p77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401" name="Google Shape;1401;p7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2" name="Google Shape;1402;p7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3" name="Google Shape;1403;p7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404" name="Google Shape;1404;p7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405" name="Google Shape;1405;p7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7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7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7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7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7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1" name="Google Shape;1411;p7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412" name="Google Shape;1412;p7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7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7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7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6" name="Google Shape;1416;p7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7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8" name="Google Shape;1418;p7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p7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Google Shape;1420;p7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Google Shape;1421;p7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2" name="Google Shape;1422;p7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423" name="Google Shape;1423;p7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7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7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6" name="Google Shape;1426;p7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427" name="Google Shape;1427;p7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7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7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0" name="Google Shape;1430;p7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431" name="Google Shape;1431;p7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7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7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34" name="Google Shape;1434;p7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5" name="Google Shape;1435;p7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436" name="Google Shape;1436;p7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437" name="Google Shape;1437;p7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7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7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7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7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7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3" name="Google Shape;1443;p7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444" name="Google Shape;1444;p7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7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7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7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8" name="Google Shape;1448;p7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449" name="Google Shape;1449;p7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7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7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7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3" name="Google Shape;1453;p7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454" name="Google Shape;1454;p7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7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7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7" name="Google Shape;1457;p7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458" name="Google Shape;1458;p7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7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7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3" name="Google Shape;1463;p7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64" name="Google Shape;1464;p7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65" name="Google Shape;1465;p7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66" name="Google Shape;1466;p7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467" name="Google Shape;1467;p7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468" name="Google Shape;1468;p7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7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7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7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7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7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4" name="Google Shape;1474;p7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475" name="Google Shape;1475;p7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7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7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7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9" name="Google Shape;1479;p7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480" name="Google Shape;1480;p7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7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7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7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4" name="Google Shape;1484;p7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485" name="Google Shape;1485;p7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7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7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7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7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7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1" name="Google Shape;1491;p7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492" name="Google Shape;1492;p7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7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7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95" name="Google Shape;1495;p7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96" name="Google Shape;1496;p7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97" name="Google Shape;1497;p7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498" name="Google Shape;1498;p7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499" name="Google Shape;1499;p7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7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7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7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7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7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5" name="Google Shape;1505;p7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506" name="Google Shape;1506;p7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7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7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7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0" name="Google Shape;1510;p7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511" name="Google Shape;1511;p7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7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7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7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5" name="Google Shape;1515;p7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6" name="Google Shape;1516;p7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Google Shape;1517;p7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8" name="Google Shape;1518;p7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9" name="Google Shape;1519;p7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0" name="Google Shape;1520;p7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1" name="Google Shape;1521;p7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522" name="Google Shape;1522;p7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7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7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5" name="Google Shape;1525;p7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526" name="Google Shape;1526;p7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7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7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9" name="Google Shape;1529;p7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530" name="Google Shape;1530;p7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7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7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4" name="Google Shape;1534;p80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535" name="Google Shape;1535;p80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36" name="Google Shape;1536;p80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537" name="Google Shape;1537;p80"/>
            <p:cNvGrpSpPr/>
            <p:nvPr/>
          </p:nvGrpSpPr>
          <p:grpSpPr>
            <a:xfrm rot="10800000">
              <a:off x="343274" y="3300779"/>
              <a:ext cx="344736" cy="345385"/>
              <a:chOff x="7353050" y="316275"/>
              <a:chExt cx="292025" cy="292575"/>
            </a:xfrm>
          </p:grpSpPr>
          <p:sp>
            <p:nvSpPr>
              <p:cNvPr id="1538" name="Google Shape;1538;p8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8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8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8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2" name="Google Shape;1542;p80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543" name="Google Shape;1543;p8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8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545;p8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546;p8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7" name="Google Shape;1547;p80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548" name="Google Shape;1548;p8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549;p8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0" name="Google Shape;1550;p8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1" name="Google Shape;1551;p8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p8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Google Shape;1553;p8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2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2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90" name="Google Shape;90;p52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" name="Google Shape;91;p52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92" name="Google Shape;92;p52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3" name="Google Shape;93;p52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94" name="Google Shape;94;p52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5" name="Google Shape;95;p52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96" name="Google Shape;96;p52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7" name="Google Shape;97;p52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52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52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52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5" name="Google Shape;1555;p81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556" name="Google Shape;1556;p81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557" name="Google Shape;1557;p81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558" name="Google Shape;1558;p8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8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8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8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8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3" name="Google Shape;1563;p8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4" name="Google Shape;1564;p81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565" name="Google Shape;1565;p8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6" name="Google Shape;1566;p8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7" name="Google Shape;1567;p8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8" name="Google Shape;1568;p8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9" name="Google Shape;1569;p81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570" name="Google Shape;1570;p8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1" name="Google Shape;1571;p8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2" name="Google Shape;1572;p8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3" name="Google Shape;1573;p8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574" name="Google Shape;1574;p81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575" name="Google Shape;1575;p81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576" name="Google Shape;1576;p8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7" name="Google Shape;1577;p8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8" name="Google Shape;1578;p8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9" name="Google Shape;1579;p8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p8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p8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2" name="Google Shape;1582;p81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583" name="Google Shape;1583;p8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4" name="Google Shape;1584;p8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5" name="Google Shape;1585;p8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8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7" name="Google Shape;1587;p81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588" name="Google Shape;1588;p8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Google Shape;1589;p8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8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8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2" name="Google Shape;1592;p81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93" name="Google Shape;1593;p8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4" name="Google Shape;1594;p8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5" name="Google Shape;1595;p8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6" name="Google Shape;1596;p81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97" name="Google Shape;1597;p8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8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8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0" name="Google Shape;1600;p81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01" name="Google Shape;1601;p8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8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8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4" name="Google Shape;1604;p81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05" name="Google Shape;1605;p8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p8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8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08" name="Google Shape;1608;p81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9" name="Google Shape;1609;p81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10" name="Google Shape;1610;p81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81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81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81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5" name="Google Shape;1615;p82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616" name="Google Shape;1616;p82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17" name="Google Shape;1617;p82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18" name="Google Shape;1618;p82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19" name="Google Shape;1619;p82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620" name="Google Shape;1620;p82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621" name="Google Shape;1621;p8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2" name="Google Shape;1622;p8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3" name="Google Shape;1623;p8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4" name="Google Shape;1624;p8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5" name="Google Shape;1625;p8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6" name="Google Shape;1626;p8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7" name="Google Shape;1627;p82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628" name="Google Shape;1628;p8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9" name="Google Shape;1629;p8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0" name="Google Shape;1630;p8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1" name="Google Shape;1631;p8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2" name="Google Shape;1632;p82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633" name="Google Shape;1633;p8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4" name="Google Shape;1634;p8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5" name="Google Shape;1635;p8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6" name="Google Shape;1636;p8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7" name="Google Shape;1637;p82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638" name="Google Shape;1638;p82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9" name="Google Shape;1639;p82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0" name="Google Shape;1640;p82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1" name="Google Shape;1641;p82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2" name="Google Shape;1642;p82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3" name="Google Shape;1643;p82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44" name="Google Shape;1644;p82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645" name="Google Shape;1645;p8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6" name="Google Shape;1646;p8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7" name="Google Shape;1647;p8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48" name="Google Shape;1648;p82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49" name="Google Shape;1649;p82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50" name="Google Shape;1650;p82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651" name="Google Shape;1651;p82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652" name="Google Shape;1652;p8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3" name="Google Shape;1653;p8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4" name="Google Shape;1654;p8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5" name="Google Shape;1655;p8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6" name="Google Shape;1656;p8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7" name="Google Shape;1657;p8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58" name="Google Shape;1658;p82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659" name="Google Shape;1659;p8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0" name="Google Shape;1660;p8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1" name="Google Shape;1661;p8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2" name="Google Shape;1662;p8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3" name="Google Shape;1663;p82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64" name="Google Shape;1664;p8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5" name="Google Shape;1665;p8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6" name="Google Shape;1666;p8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7" name="Google Shape;1667;p8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68" name="Google Shape;1668;p82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82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82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82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82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82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74" name="Google Shape;1674;p82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75" name="Google Shape;1675;p8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p8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p8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8" name="Google Shape;1678;p82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79" name="Google Shape;1679;p8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8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8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5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103" name="Google Shape;103;p5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6" name="Google Shape;106;p53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107" name="Google Shape;107;p5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08" name="Google Shape;108;p5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09" name="Google Shape;109;p5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10" name="Google Shape;110;p5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1" name="Google Shape;111;p5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5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5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5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5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5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7" name="Google Shape;117;p5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18" name="Google Shape;118;p5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5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5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5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5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23" name="Google Shape;123;p5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5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5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5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7" name="Google Shape;127;p5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28" name="Google Shape;128;p5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29" name="Google Shape;129;p5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5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5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5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5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5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5" name="Google Shape;135;p5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36" name="Google Shape;136;p5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5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5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5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" name="Google Shape;140;p5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1" name="Google Shape;141;p5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5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5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5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" name="Google Shape;145;p5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6" name="Google Shape;146;p5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5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5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" name="Google Shape;149;p5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0" name="Google Shape;150;p5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5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5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" name="Google Shape;153;p5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5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5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5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" name="Google Shape;157;p5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5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5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5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1" name="Google Shape;161;p5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2" name="Google Shape;162;p5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3" name="Google Shape;163;p5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69" name="Google Shape;169;p5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70" name="Google Shape;170;p5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5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4" name="Google Shape;174;p5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75" name="Google Shape;175;p5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76" name="Google Shape;176;p5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77" name="Google Shape;177;p5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5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5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5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5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5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3" name="Google Shape;183;p5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84" name="Google Shape;184;p5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5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5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5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5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89" name="Google Shape;189;p5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5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5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5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93" name="Google Shape;193;p5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94" name="Google Shape;194;p5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95" name="Google Shape;195;p5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5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5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5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5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5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1" name="Google Shape;201;p5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02" name="Google Shape;202;p5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5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5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5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" name="Google Shape;206;p5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07" name="Google Shape;207;p5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5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5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5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1" name="Google Shape;211;p5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12" name="Google Shape;212;p5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5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5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5" name="Google Shape;215;p5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16" name="Google Shape;216;p5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5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5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5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0" name="Google Shape;220;p5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5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5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5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24" name="Google Shape;224;p5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5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5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27" name="Google Shape;227;p5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8" name="Google Shape;228;p5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9" name="Google Shape;229;p5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5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5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5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5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55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236" name="Google Shape;236;p55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237" name="Google Shape;237;p55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238" name="Google Shape;238;p55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239" name="Google Shape;239;p55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240" name="Google Shape;240;p55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241" name="Google Shape;241;p55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242" name="Google Shape;242;p55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3" name="Google Shape;243;p55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44" name="Google Shape;244;p55"/>
            <p:cNvGrpSpPr/>
            <p:nvPr/>
          </p:nvGrpSpPr>
          <p:grpSpPr>
            <a:xfrm rot="10800000">
              <a:off x="343274" y="3300779"/>
              <a:ext cx="344736" cy="345385"/>
              <a:chOff x="7353050" y="316275"/>
              <a:chExt cx="292025" cy="292575"/>
            </a:xfrm>
          </p:grpSpPr>
          <p:sp>
            <p:nvSpPr>
              <p:cNvPr id="245" name="Google Shape;245;p5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5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5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5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55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250" name="Google Shape;250;p5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5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5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5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55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255" name="Google Shape;255;p5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5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5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5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5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5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6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56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264" name="Google Shape;264;p56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265" name="Google Shape;265;p56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266" name="Google Shape;266;p56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267" name="Google Shape;267;p56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268" name="Google Shape;268;p56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269" name="Google Shape;269;p56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270" name="Google Shape;270;p56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271" name="Google Shape;271;p5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2" name="Google Shape;272;p5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3" name="Google Shape;273;p5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74" name="Google Shape;274;p5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275" name="Google Shape;275;p5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5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5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5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" name="Google Shape;279;p5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280" name="Google Shape;280;p5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5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5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5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5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5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6" name="Google Shape;286;p5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287" name="Google Shape;287;p5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5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5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90" name="Google Shape;290;p5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91" name="Google Shape;291;p5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292" name="Google Shape;292;p5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5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5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5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5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5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5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299" name="Google Shape;299;p5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5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5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5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5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304" name="Google Shape;304;p5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5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5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7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09" name="Google Shape;309;p57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310" name="Google Shape;310;p57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11" name="Google Shape;311;p57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312" name="Google Shape;312;p5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5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5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5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5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5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8" name="Google Shape;318;p57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319" name="Google Shape;319;p5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5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5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5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3" name="Google Shape;323;p57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324" name="Google Shape;324;p5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5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5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5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28" name="Google Shape;328;p57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29" name="Google Shape;329;p57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330" name="Google Shape;330;p5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5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5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5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5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5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6" name="Google Shape;336;p57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337" name="Google Shape;337;p5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5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5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5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1" name="Google Shape;341;p57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342" name="Google Shape;342;p5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5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5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5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6" name="Google Shape;346;p57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347" name="Google Shape;347;p5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5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5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0" name="Google Shape;350;p57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351" name="Google Shape;351;p5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5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5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4" name="Google Shape;354;p57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355" name="Google Shape;355;p5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5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5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8" name="Google Shape;358;p57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359" name="Google Shape;359;p5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5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5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62" name="Google Shape;362;p57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3" name="Google Shape;363;p57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4" name="Google Shape;364;p57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57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57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57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8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70" name="Google Shape;370;p58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71" name="Google Shape;371;p58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2" name="Google Shape;372;p58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3" name="Google Shape;373;p58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74" name="Google Shape;374;p58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75" name="Google Shape;375;p5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5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5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5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5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5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1" name="Google Shape;381;p58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82" name="Google Shape;382;p5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5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5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5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6" name="Google Shape;386;p58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58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58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58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58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58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2" name="Google Shape;392;p58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93" name="Google Shape;393;p5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5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5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" name="Google Shape;396;p58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97" name="Google Shape;397;p5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5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5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0" name="Google Shape;400;p58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01" name="Google Shape;401;p5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5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5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04" name="Google Shape;404;p58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5" name="Google Shape;405;p58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06" name="Google Shape;406;p58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07" name="Google Shape;407;p5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5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5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5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5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5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3" name="Google Shape;413;p58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14" name="Google Shape;414;p5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5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5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5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8" name="Google Shape;418;p58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19" name="Google Shape;419;p5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5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5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5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3" name="Google Shape;423;p58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24" name="Google Shape;424;p5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5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7" name="Google Shape;427;p58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28" name="Google Shape;428;p5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5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9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codecamp.org/" TargetMode="External"/><Relationship Id="rId13" Type="http://schemas.openxmlformats.org/officeDocument/2006/relationships/hyperlink" Target="https://online-learning.harvard.edu/course/cs50-introduction-computer-science?delta=0" TargetMode="External"/><Relationship Id="rId18" Type="http://schemas.openxmlformats.org/officeDocument/2006/relationships/hyperlink" Target="https://github.com/" TargetMode="External"/><Relationship Id="rId3" Type="http://schemas.openxmlformats.org/officeDocument/2006/relationships/hyperlink" Target="https://www.khanacademy.org/" TargetMode="External"/><Relationship Id="rId7" Type="http://schemas.openxmlformats.org/officeDocument/2006/relationships/hyperlink" Target="https://www.theodinproject.com/" TargetMode="External"/><Relationship Id="rId12" Type="http://schemas.openxmlformats.org/officeDocument/2006/relationships/hyperlink" Target="https://discord.com/invite/python" TargetMode="External"/><Relationship Id="rId17" Type="http://schemas.openxmlformats.org/officeDocument/2006/relationships/hyperlink" Target="https://www.jetbrains.com/idea/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www.vim.org/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www.w3schools.com/" TargetMode="External"/><Relationship Id="rId11" Type="http://schemas.openxmlformats.org/officeDocument/2006/relationships/hyperlink" Target="https://dmoj.ca/" TargetMode="External"/><Relationship Id="rId5" Type="http://schemas.openxmlformats.org/officeDocument/2006/relationships/hyperlink" Target="https://devdocs.io/" TargetMode="External"/><Relationship Id="rId15" Type="http://schemas.openxmlformats.org/officeDocument/2006/relationships/hyperlink" Target="https://code.visualstudio.com/" TargetMode="External"/><Relationship Id="rId10" Type="http://schemas.openxmlformats.org/officeDocument/2006/relationships/hyperlink" Target="https://leetcode.com/" TargetMode="External"/><Relationship Id="rId19" Type="http://schemas.openxmlformats.org/officeDocument/2006/relationships/hyperlink" Target="https://git-scm.com/" TargetMode="External"/><Relationship Id="rId4" Type="http://schemas.openxmlformats.org/officeDocument/2006/relationships/hyperlink" Target="https://www.reddit.com/r/learnprogramming/" TargetMode="External"/><Relationship Id="rId9" Type="http://schemas.openxmlformats.org/officeDocument/2006/relationships/hyperlink" Target="https://www.hackerrank.com/" TargetMode="External"/><Relationship Id="rId14" Type="http://schemas.openxmlformats.org/officeDocument/2006/relationships/hyperlink" Target="https://replit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1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1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1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1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1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1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1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1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1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1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1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1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1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1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1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1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1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1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1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1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1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1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1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1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1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1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1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1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1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1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1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1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1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1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1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1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1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1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1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1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1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1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1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1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1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1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1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1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1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1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1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1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1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1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1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1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1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1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1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1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1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1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1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1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1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1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1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1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1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1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1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1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1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1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1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1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1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1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1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1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1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1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1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1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1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1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1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1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1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1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1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1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1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1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1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1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1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1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1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1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1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1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1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1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1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1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1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1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1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1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1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1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1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1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1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1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1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1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1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1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1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1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1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1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1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1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1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1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1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1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1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1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1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1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1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1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1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1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1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1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1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1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1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1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1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1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1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1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1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1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1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1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1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1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1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1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1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1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1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1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1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1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1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1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1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1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1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1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1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1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1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1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1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1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1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1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1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1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1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1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1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1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1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1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1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1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1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1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1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1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1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1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1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1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0" name="Google Shape;1880;p1"/>
          <p:cNvSpPr txBox="1">
            <a:spLocks noGrp="1"/>
          </p:cNvSpPr>
          <p:nvPr>
            <p:ph type="ctrTitle"/>
          </p:nvPr>
        </p:nvSpPr>
        <p:spPr>
          <a:xfrm>
            <a:off x="5189075" y="1527100"/>
            <a:ext cx="3324000" cy="22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500"/>
              <a:t>Club d’informatique</a:t>
            </a:r>
            <a:endParaRPr sz="3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2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Objectifs du club</a:t>
            </a:r>
            <a:endParaRPr/>
          </a:p>
        </p:txBody>
      </p:sp>
      <p:sp>
        <p:nvSpPr>
          <p:cNvPr id="1886" name="Google Shape;1886;p2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Nous avons certains objectifs pour le club. Les plus grands objectifs que nous espérons visés sont :</a:t>
            </a:r>
            <a:endParaRPr sz="17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700"/>
              <a:buAutoNum type="arabicPeriod"/>
            </a:pPr>
            <a:r>
              <a:rPr lang="en" sz="1700"/>
              <a:t>Apprendre un</a:t>
            </a:r>
            <a:r>
              <a:rPr lang="en" sz="17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langage</a:t>
            </a:r>
            <a:r>
              <a:rPr lang="en" sz="1700"/>
              <a:t> de programmation pour créer un projet de groupe </a:t>
            </a:r>
            <a:endParaRPr sz="1700"/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700"/>
              <a:buAutoNum type="arabicPeriod"/>
            </a:pPr>
            <a:r>
              <a:rPr lang="en" sz="1700"/>
              <a:t>Utiliser un</a:t>
            </a:r>
            <a:r>
              <a:rPr lang="en" sz="17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Raspberry Pi</a:t>
            </a:r>
            <a:r>
              <a:rPr lang="en" sz="1700"/>
              <a:t> comme un ordinateur commun pour des activités de programmation</a:t>
            </a:r>
            <a:endParaRPr sz="1700"/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700"/>
              <a:buAutoNum type="arabicPeriod"/>
            </a:pPr>
            <a:r>
              <a:rPr lang="en" sz="1700"/>
              <a:t>Apprendre des </a:t>
            </a:r>
            <a:r>
              <a:rPr lang="en" sz="17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outils</a:t>
            </a:r>
            <a:r>
              <a:rPr lang="en" sz="1700"/>
              <a:t> (p. Ex. version contrôle) et des concepts de la technologie (p. Ex. serveurs et clients)</a:t>
            </a: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En fin de compte, l'objectif est de se familiariser avec le domaine de l'informatique et de la technologie afin de mieux se préparer à des études postsecondaires en informatique, ou de commencer à construire des choses qui auront un impact positif sur votre vie.</a:t>
            </a: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grpSp>
        <p:nvGrpSpPr>
          <p:cNvPr id="1887" name="Google Shape;1887;p2"/>
          <p:cNvGrpSpPr/>
          <p:nvPr/>
        </p:nvGrpSpPr>
        <p:grpSpPr>
          <a:xfrm>
            <a:off x="7705729" y="2335797"/>
            <a:ext cx="420796" cy="370732"/>
            <a:chOff x="-3137650" y="2067900"/>
            <a:chExt cx="291450" cy="256775"/>
          </a:xfrm>
        </p:grpSpPr>
        <p:sp>
          <p:nvSpPr>
            <p:cNvPr id="1888" name="Google Shape;1888;p2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2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2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1" name="Google Shape;1891;p2"/>
          <p:cNvGrpSpPr/>
          <p:nvPr/>
        </p:nvGrpSpPr>
        <p:grpSpPr>
          <a:xfrm>
            <a:off x="8126536" y="2812899"/>
            <a:ext cx="421914" cy="420759"/>
            <a:chOff x="-2571737" y="2403625"/>
            <a:chExt cx="292225" cy="291425"/>
          </a:xfrm>
        </p:grpSpPr>
        <p:sp>
          <p:nvSpPr>
            <p:cNvPr id="1892" name="Google Shape;1892;p2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2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2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2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2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2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2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9" name="Google Shape;1899;p2"/>
          <p:cNvGrpSpPr/>
          <p:nvPr/>
        </p:nvGrpSpPr>
        <p:grpSpPr>
          <a:xfrm>
            <a:off x="7400607" y="1820861"/>
            <a:ext cx="420796" cy="421770"/>
            <a:chOff x="-3137650" y="2408950"/>
            <a:chExt cx="291450" cy="292125"/>
          </a:xfrm>
        </p:grpSpPr>
        <p:sp>
          <p:nvSpPr>
            <p:cNvPr id="1900" name="Google Shape;1900;p2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2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2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2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2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5"/>
          <p:cNvSpPr/>
          <p:nvPr/>
        </p:nvSpPr>
        <p:spPr>
          <a:xfrm>
            <a:off x="3732437" y="526916"/>
            <a:ext cx="1679127" cy="167912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0" name="Google Shape;1910;p5"/>
          <p:cNvSpPr txBox="1">
            <a:spLocks noGrp="1"/>
          </p:cNvSpPr>
          <p:nvPr>
            <p:ph type="title"/>
          </p:nvPr>
        </p:nvSpPr>
        <p:spPr>
          <a:xfrm>
            <a:off x="3030601" y="3605675"/>
            <a:ext cx="3082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Steve Jobs</a:t>
            </a:r>
            <a:endParaRPr sz="1400"/>
          </a:p>
        </p:txBody>
      </p:sp>
      <p:sp>
        <p:nvSpPr>
          <p:cNvPr id="1911" name="Google Shape;1911;p5"/>
          <p:cNvSpPr txBox="1">
            <a:spLocks noGrp="1"/>
          </p:cNvSpPr>
          <p:nvPr>
            <p:ph type="subTitle" idx="1"/>
          </p:nvPr>
        </p:nvSpPr>
        <p:spPr>
          <a:xfrm>
            <a:off x="2167200" y="2727426"/>
            <a:ext cx="4809600" cy="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/>
              <a:t>« 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Tout le monde devrait apprendre à programmer un ordinateur, car ça vous apprend à penser </a:t>
            </a:r>
            <a:r>
              <a:rPr lang="en" sz="1600"/>
              <a:t>»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912" name="Google Shape;191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7650" y="762137"/>
            <a:ext cx="1208700" cy="12087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7" name="Google Shape;1917;p3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918" name="Google Shape;1918;p3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3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3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3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3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3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3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3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3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3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3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3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3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3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3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3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3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3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3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3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3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3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3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3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3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3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3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3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3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3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3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3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3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3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3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3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3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3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3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3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3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3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3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3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3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3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3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3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3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3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3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3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3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3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3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3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3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3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3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3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3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3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3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3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3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3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3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3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3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3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3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3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3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3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3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3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3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3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3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3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3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3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3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3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3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3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3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3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3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3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3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3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3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3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3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3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3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3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3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3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3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3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3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3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3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3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3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3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3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3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3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3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3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3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3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3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3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3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3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3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3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3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3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3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3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3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3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3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3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3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3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3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3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3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3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3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3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3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3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3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3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3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3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3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3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3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3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3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3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3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3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3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3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3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3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3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3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3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3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3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3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3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3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3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3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3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3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3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3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3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3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3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3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3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3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3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3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3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3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3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3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3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3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3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3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3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3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3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3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3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3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3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3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3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3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3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3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3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3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3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3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3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3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3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3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3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3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3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3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7" name="Google Shape;2127;p3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28" name="Google Shape;2128;p3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29" name="Google Shape;2129;p3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0" name="Google Shape;2130;p3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31" name="Google Shape;2131;p3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32" name="Google Shape;213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3" name="Google Shape;213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4" name="Google Shape;213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35" name="Google Shape;2135;p3"/>
          <p:cNvGrpSpPr/>
          <p:nvPr/>
        </p:nvGrpSpPr>
        <p:grpSpPr>
          <a:xfrm>
            <a:off x="731647" y="1650460"/>
            <a:ext cx="635100" cy="733491"/>
            <a:chOff x="731647" y="1650460"/>
            <a:chExt cx="635100" cy="733491"/>
          </a:xfrm>
        </p:grpSpPr>
        <p:grpSp>
          <p:nvGrpSpPr>
            <p:cNvPr id="2136" name="Google Shape;2136;p3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37" name="Google Shape;2137;p3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8" name="Google Shape;2138;p3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39" name="Google Shape;2139;p3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40" name="Google Shape;214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1" name="Google Shape;214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2" name="Google Shape;214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43" name="Google Shape;2143;p3"/>
          <p:cNvGrpSpPr/>
          <p:nvPr/>
        </p:nvGrpSpPr>
        <p:grpSpPr>
          <a:xfrm>
            <a:off x="731647" y="2728277"/>
            <a:ext cx="635100" cy="734983"/>
            <a:chOff x="731647" y="2728277"/>
            <a:chExt cx="635100" cy="734983"/>
          </a:xfrm>
        </p:grpSpPr>
        <p:grpSp>
          <p:nvGrpSpPr>
            <p:cNvPr id="2144" name="Google Shape;2144;p3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45" name="Google Shape;2145;p3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6" name="Google Shape;2146;p3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7" name="Google Shape;2147;p3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48" name="Google Shape;214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9" name="Google Shape;214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0" name="Google Shape;215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51" name="Google Shape;2151;p3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52" name="Google Shape;2152;p3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53" name="Google Shape;2153;p3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4" name="Google Shape;2154;p3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55" name="Google Shape;2155;p3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56" name="Google Shape;215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7" name="Google Shape;215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8" name="Google Shape;215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59" name="Google Shape;2159;p3"/>
          <p:cNvSpPr txBox="1">
            <a:spLocks noGrp="1"/>
          </p:cNvSpPr>
          <p:nvPr>
            <p:ph type="title"/>
          </p:nvPr>
        </p:nvSpPr>
        <p:spPr>
          <a:xfrm>
            <a:off x="5348625" y="273050"/>
            <a:ext cx="3188700" cy="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Concepts à apprendre</a:t>
            </a:r>
            <a:endParaRPr/>
          </a:p>
        </p:txBody>
      </p:sp>
      <p:sp>
        <p:nvSpPr>
          <p:cNvPr id="2160" name="Google Shape;2160;p3"/>
          <p:cNvSpPr txBox="1">
            <a:spLocks noGrp="1"/>
          </p:cNvSpPr>
          <p:nvPr>
            <p:ph type="subTitle" idx="2"/>
          </p:nvPr>
        </p:nvSpPr>
        <p:spPr>
          <a:xfrm>
            <a:off x="1664200" y="676650"/>
            <a:ext cx="27651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Éditeur de texte et IDE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Git et Github (version contrôle)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Stack Overflow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1" name="Google Shape;2161;p3"/>
          <p:cNvSpPr txBox="1">
            <a:spLocks noGrp="1"/>
          </p:cNvSpPr>
          <p:nvPr>
            <p:ph type="subTitle" idx="1"/>
          </p:nvPr>
        </p:nvSpPr>
        <p:spPr>
          <a:xfrm>
            <a:off x="1664199" y="429775"/>
            <a:ext cx="30615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/>
              <a:t>Outils de développement</a:t>
            </a:r>
            <a:endParaRPr/>
          </a:p>
        </p:txBody>
      </p:sp>
      <p:sp>
        <p:nvSpPr>
          <p:cNvPr id="2162" name="Google Shape;2162;p3"/>
          <p:cNvSpPr txBox="1">
            <a:spLocks noGrp="1"/>
          </p:cNvSpPr>
          <p:nvPr>
            <p:ph type="subTitle" idx="3"/>
          </p:nvPr>
        </p:nvSpPr>
        <p:spPr>
          <a:xfrm>
            <a:off x="1739208" y="163677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Informatique</a:t>
            </a:r>
            <a:endParaRPr/>
          </a:p>
        </p:txBody>
      </p:sp>
      <p:sp>
        <p:nvSpPr>
          <p:cNvPr id="2163" name="Google Shape;2163;p3"/>
          <p:cNvSpPr txBox="1">
            <a:spLocks noGrp="1"/>
          </p:cNvSpPr>
          <p:nvPr>
            <p:ph type="subTitle" idx="4"/>
          </p:nvPr>
        </p:nvSpPr>
        <p:spPr>
          <a:xfrm>
            <a:off x="1618600" y="1926125"/>
            <a:ext cx="2615100" cy="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C’est quoi l’informatique? 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Informatique vs programmation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Concepts d’informatique</a:t>
            </a:r>
            <a:endParaRPr/>
          </a:p>
        </p:txBody>
      </p:sp>
      <p:sp>
        <p:nvSpPr>
          <p:cNvPr id="2164" name="Google Shape;2164;p3"/>
          <p:cNvSpPr txBox="1">
            <a:spLocks noGrp="1"/>
          </p:cNvSpPr>
          <p:nvPr>
            <p:ph type="subTitle" idx="5"/>
          </p:nvPr>
        </p:nvSpPr>
        <p:spPr>
          <a:xfrm>
            <a:off x="1664208" y="2843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Programmation</a:t>
            </a:r>
            <a:endParaRPr/>
          </a:p>
        </p:txBody>
      </p:sp>
      <p:sp>
        <p:nvSpPr>
          <p:cNvPr id="2165" name="Google Shape;2165;p3"/>
          <p:cNvSpPr txBox="1">
            <a:spLocks noGrp="1"/>
          </p:cNvSpPr>
          <p:nvPr>
            <p:ph type="subTitle" idx="6"/>
          </p:nvPr>
        </p:nvSpPr>
        <p:spPr>
          <a:xfrm>
            <a:off x="1664200" y="3090749"/>
            <a:ext cx="2615100" cy="12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Langage et base de données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Comment programmer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Faire un projet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PC </a:t>
            </a:r>
            <a:endParaRPr/>
          </a:p>
        </p:txBody>
      </p:sp>
      <p:sp>
        <p:nvSpPr>
          <p:cNvPr id="2166" name="Google Shape;2166;p3"/>
          <p:cNvSpPr txBox="1">
            <a:spLocks noGrp="1"/>
          </p:cNvSpPr>
          <p:nvPr>
            <p:ph type="subTitle" idx="7"/>
          </p:nvPr>
        </p:nvSpPr>
        <p:spPr>
          <a:xfrm>
            <a:off x="1664208" y="42328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Concepts de technologie</a:t>
            </a:r>
            <a:endParaRPr/>
          </a:p>
        </p:txBody>
      </p:sp>
      <p:sp>
        <p:nvSpPr>
          <p:cNvPr id="2167" name="Google Shape;2167;p3"/>
          <p:cNvSpPr txBox="1">
            <a:spLocks noGrp="1"/>
          </p:cNvSpPr>
          <p:nvPr>
            <p:ph type="subTitle" idx="8"/>
          </p:nvPr>
        </p:nvSpPr>
        <p:spPr>
          <a:xfrm>
            <a:off x="1618608" y="4461783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UNIX 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Les réseaux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8" name="Google Shape;2168;p3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69" name="Google Shape;2169;p3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70" name="Google Shape;2170;p3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71" name="Google Shape;2171;p3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1014aeb1b8c_0_31"/>
          <p:cNvSpPr txBox="1">
            <a:spLocks noGrp="1"/>
          </p:cNvSpPr>
          <p:nvPr>
            <p:ph type="title"/>
          </p:nvPr>
        </p:nvSpPr>
        <p:spPr>
          <a:xfrm>
            <a:off x="2528238" y="66153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Ressources et exploration</a:t>
            </a:r>
            <a:endParaRPr/>
          </a:p>
        </p:txBody>
      </p:sp>
      <p:sp>
        <p:nvSpPr>
          <p:cNvPr id="2177" name="Google Shape;2177;g1014aeb1b8c_0_31"/>
          <p:cNvSpPr txBox="1">
            <a:spLocks noGrp="1"/>
          </p:cNvSpPr>
          <p:nvPr>
            <p:ph type="body" idx="2"/>
          </p:nvPr>
        </p:nvSpPr>
        <p:spPr>
          <a:xfrm>
            <a:off x="1192875" y="516800"/>
            <a:ext cx="6112500" cy="51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Khan Academy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R/Learn programming</a:t>
            </a:r>
            <a:endParaRPr sz="15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Devdocs</a:t>
            </a:r>
            <a:endParaRPr sz="15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W3schools</a:t>
            </a:r>
            <a:endParaRPr sz="15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The Odin Project</a:t>
            </a:r>
            <a:endParaRPr sz="15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FreeCodeCamp</a:t>
            </a:r>
            <a:endParaRPr sz="15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HackerRank</a:t>
            </a:r>
            <a:endParaRPr sz="15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LeetCode</a:t>
            </a:r>
            <a:endParaRPr sz="15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DMOJ</a:t>
            </a:r>
            <a:endParaRPr sz="1500"/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Python server</a:t>
            </a:r>
            <a:endParaRPr sz="15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CS50</a:t>
            </a:r>
            <a:endParaRPr sz="15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Replit</a:t>
            </a:r>
            <a:endParaRPr sz="15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Visual Studio Code</a:t>
            </a:r>
            <a:endParaRPr sz="15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6"/>
              </a:rPr>
              <a:t>Vim</a:t>
            </a: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7"/>
              </a:rPr>
              <a:t>IntelliJ IDEA</a:t>
            </a:r>
            <a:endParaRPr sz="15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8"/>
              </a:rPr>
              <a:t>Github</a:t>
            </a:r>
            <a:endParaRPr sz="15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9"/>
              </a:rPr>
              <a:t>Git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E6B8F-F720-ED4F-8860-8A015949C2D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510748" y="1246850"/>
            <a:ext cx="5809477" cy="3524400"/>
          </a:xfrm>
        </p:spPr>
        <p:txBody>
          <a:bodyPr/>
          <a:lstStyle/>
          <a:p>
            <a:r>
              <a:rPr lang="en-US" sz="2000" dirty="0"/>
              <a:t>Pour la première </a:t>
            </a:r>
            <a:r>
              <a:rPr lang="en-US" sz="2000" dirty="0" err="1"/>
              <a:t>tâche</a:t>
            </a:r>
            <a:r>
              <a:rPr lang="en-US" sz="2000" dirty="0"/>
              <a:t>, il faut essayer de figurer quoi faire avec </a:t>
            </a:r>
            <a:r>
              <a:rPr lang="en-US" sz="2000" dirty="0" err="1"/>
              <a:t>l’information</a:t>
            </a:r>
            <a:r>
              <a:rPr lang="en-US" sz="2000" dirty="0"/>
              <a:t> ci-dessous : </a:t>
            </a:r>
          </a:p>
          <a:p>
            <a:pPr marL="139700" indent="0">
              <a:buNone/>
            </a:pPr>
            <a:endParaRPr lang="en-US" sz="2000" dirty="0"/>
          </a:p>
          <a:p>
            <a:r>
              <a:rPr lang="en-CA" sz="2000" dirty="0" err="1"/>
              <a:t>ssh</a:t>
            </a:r>
            <a:r>
              <a:rPr lang="en-CA" sz="2000" dirty="0"/>
              <a:t> </a:t>
            </a:r>
            <a:r>
              <a:rPr lang="en-CA" sz="2000" dirty="0" err="1"/>
              <a:t>pi@Foinformatique.duckdns.org</a:t>
            </a:r>
            <a:r>
              <a:rPr lang="en-CA" sz="2000" dirty="0"/>
              <a:t> </a:t>
            </a:r>
          </a:p>
          <a:p>
            <a:pPr lvl="1"/>
            <a:r>
              <a:rPr lang="en-CA" sz="2000" dirty="0"/>
              <a:t>Mot de passe: </a:t>
            </a:r>
            <a:r>
              <a:rPr lang="en-CA" sz="2000" dirty="0" err="1"/>
              <a:t>Foinformatique</a:t>
            </a:r>
            <a:r>
              <a:rPr lang="en-US" sz="2000" dirty="0"/>
              <a:t> </a:t>
            </a:r>
          </a:p>
          <a:p>
            <a:r>
              <a:rPr lang="en-US" sz="2000" dirty="0"/>
              <a:t>echo ‘Ton nom’</a:t>
            </a:r>
          </a:p>
          <a:p>
            <a:endParaRPr lang="en-US" sz="2000" dirty="0"/>
          </a:p>
          <a:p>
            <a:endParaRPr lang="en-US" sz="2000" dirty="0"/>
          </a:p>
          <a:p>
            <a:pPr marL="139700" indent="0" algn="ctr">
              <a:buNone/>
            </a:pPr>
            <a:r>
              <a:rPr lang="en-US" sz="2000" i="1" dirty="0"/>
              <a:t>Bonne chance!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A35EB8-50B5-F041-A84C-7FB69D012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Tâche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8193014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Macintosh PowerPoint</Application>
  <PresentationFormat>On-screen Show (16:9)</PresentationFormat>
  <Paragraphs>59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Fjalla One</vt:lpstr>
      <vt:lpstr>Roboto Condensed Light</vt:lpstr>
      <vt:lpstr>Barlow Semi Condensed Medium</vt:lpstr>
      <vt:lpstr>Barlow Semi Condensed</vt:lpstr>
      <vt:lpstr>Calibri</vt:lpstr>
      <vt:lpstr>Arial</vt:lpstr>
      <vt:lpstr>Technology Consulting by Slidesgo</vt:lpstr>
      <vt:lpstr>Club d’informatique</vt:lpstr>
      <vt:lpstr>Objectifs du club</vt:lpstr>
      <vt:lpstr>Steve Jobs</vt:lpstr>
      <vt:lpstr>Concepts à apprendre</vt:lpstr>
      <vt:lpstr>Ressources et exploration</vt:lpstr>
      <vt:lpstr>Tâche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Club d’informatique</dc:title>
  <cp:lastModifiedBy>simotrn88@gmail.com</cp:lastModifiedBy>
  <cp:revision>1</cp:revision>
  <dcterms:modified xsi:type="dcterms:W3CDTF">2021-11-14T21:39:23Z</dcterms:modified>
</cp:coreProperties>
</file>