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sldIdLst>
    <p:sldId id="257" r:id="rId2"/>
    <p:sldId id="263" r:id="rId3"/>
    <p:sldId id="264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6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2A43-A9D0-4E05-9FE1-23B8B3B0FEF6}" type="datetimeFigureOut">
              <a:rPr lang="en-US" smtClean="0"/>
              <a:pPr/>
              <a:t>27/03/12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2A43-A9D0-4E05-9FE1-23B8B3B0FEF6}" type="datetimeFigureOut">
              <a:rPr lang="en-US" smtClean="0"/>
              <a:pPr/>
              <a:t>27/03/12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2A43-A9D0-4E05-9FE1-23B8B3B0FEF6}" type="datetimeFigureOut">
              <a:rPr lang="en-US" smtClean="0"/>
              <a:pPr/>
              <a:t>27/03/12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2A43-A9D0-4E05-9FE1-23B8B3B0FEF6}" type="datetimeFigureOut">
              <a:rPr lang="en-US" smtClean="0"/>
              <a:pPr/>
              <a:t>27/03/12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2A43-A9D0-4E05-9FE1-23B8B3B0FEF6}" type="datetimeFigureOut">
              <a:rPr lang="en-US" smtClean="0"/>
              <a:pPr/>
              <a:t>27/03/12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2A43-A9D0-4E05-9FE1-23B8B3B0FEF6}" type="datetimeFigureOut">
              <a:rPr lang="en-US" smtClean="0"/>
              <a:pPr/>
              <a:t>27/03/12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2A43-A9D0-4E05-9FE1-23B8B3B0FEF6}" type="datetimeFigureOut">
              <a:rPr lang="en-US" smtClean="0"/>
              <a:pPr/>
              <a:t>27/03/12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2A43-A9D0-4E05-9FE1-23B8B3B0FEF6}" type="datetimeFigureOut">
              <a:rPr lang="en-US" smtClean="0"/>
              <a:pPr/>
              <a:t>27/03/12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2A43-A9D0-4E05-9FE1-23B8B3B0FEF6}" type="datetimeFigureOut">
              <a:rPr lang="en-US" smtClean="0"/>
              <a:pPr/>
              <a:t>27/03/12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2A43-A9D0-4E05-9FE1-23B8B3B0FEF6}" type="datetimeFigureOut">
              <a:rPr lang="en-US" smtClean="0"/>
              <a:pPr/>
              <a:t>27/03/12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2A43-A9D0-4E05-9FE1-23B8B3B0FEF6}" type="datetimeFigureOut">
              <a:rPr lang="en-US" smtClean="0"/>
              <a:pPr/>
              <a:t>27/03/12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92A43-A9D0-4E05-9FE1-23B8B3B0FEF6}" type="datetimeFigureOut">
              <a:rPr lang="en-US" smtClean="0"/>
              <a:pPr/>
              <a:t>27/03/12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63BB8-67C3-44C4-A9E3-5652E06910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CUSAX: Combined Use of SIP and XMPP </a:t>
            </a:r>
            <a:br>
              <a:rPr lang="en-US" sz="3200" dirty="0" smtClean="0"/>
            </a:br>
            <a:r>
              <a:rPr lang="fr-FR" sz="3200" dirty="0" err="1" smtClean="0"/>
              <a:t>draft</a:t>
            </a:r>
            <a:r>
              <a:rPr lang="fr-FR" sz="3200" dirty="0" err="1" smtClean="0"/>
              <a:t>-ivov-xmpp-</a:t>
            </a:r>
            <a:r>
              <a:rPr lang="fr-FR" sz="3200" dirty="0" err="1" smtClean="0"/>
              <a:t>cusax</a:t>
            </a:r>
            <a:r>
              <a:rPr lang="fr-FR" sz="3200" dirty="0" smtClean="0"/>
              <a:t> (1/3)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Double stack clients SIP+XMPP clients</a:t>
            </a:r>
          </a:p>
          <a:p>
            <a:r>
              <a:rPr lang="en-US" dirty="0" smtClean="0"/>
              <a:t>Connect simultaneously to SIP and XMPP infrastructure</a:t>
            </a:r>
          </a:p>
          <a:p>
            <a:r>
              <a:rPr lang="en-US" dirty="0" smtClean="0"/>
              <a:t>Use SIP for audio/video conversations</a:t>
            </a:r>
          </a:p>
          <a:p>
            <a:r>
              <a:rPr lang="en-US" dirty="0" smtClean="0"/>
              <a:t>Use XMPP for everything else:</a:t>
            </a:r>
          </a:p>
          <a:p>
            <a:pPr lvl="1"/>
            <a:r>
              <a:rPr lang="en-US" dirty="0" smtClean="0"/>
              <a:t>IM, Presence, File transfer, etc. </a:t>
            </a:r>
          </a:p>
          <a:p>
            <a:endParaRPr lang="en-US" dirty="0" smtClean="0"/>
          </a:p>
          <a:p>
            <a:r>
              <a:rPr lang="en-US" dirty="0" smtClean="0"/>
              <a:t>Please review!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CUSAX: Combined Use of SIP and XMPP </a:t>
            </a:r>
            <a:br>
              <a:rPr lang="en-US" sz="3200" dirty="0" smtClean="0"/>
            </a:br>
            <a:r>
              <a:rPr lang="fr-FR" sz="3200" dirty="0" err="1" smtClean="0"/>
              <a:t>draft-ivov-xmpp-</a:t>
            </a:r>
            <a:r>
              <a:rPr lang="fr-FR" sz="3200" dirty="0" err="1" smtClean="0"/>
              <a:t>cusax</a:t>
            </a:r>
            <a:r>
              <a:rPr lang="fr-FR" sz="3200" dirty="0" smtClean="0"/>
              <a:t> (2/3)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 to SIXPAC but:</a:t>
            </a:r>
          </a:p>
          <a:p>
            <a:pPr lvl="1"/>
            <a:r>
              <a:rPr lang="fr-FR" dirty="0" smtClean="0"/>
              <a:t>D</a:t>
            </a:r>
            <a:r>
              <a:rPr lang="en-US" dirty="0" err="1" smtClean="0"/>
              <a:t>oes</a:t>
            </a:r>
            <a:r>
              <a:rPr lang="en-US" dirty="0" smtClean="0"/>
              <a:t> not introduce new SIP headers</a:t>
            </a:r>
          </a:p>
          <a:p>
            <a:pPr lvl="1"/>
            <a:r>
              <a:rPr lang="en-US" dirty="0" smtClean="0"/>
              <a:t>Does not add new stanza</a:t>
            </a:r>
          </a:p>
          <a:p>
            <a:r>
              <a:rPr lang="en-US" dirty="0" smtClean="0"/>
              <a:t>Use XMPP for everything else:</a:t>
            </a:r>
          </a:p>
          <a:p>
            <a:pPr lvl="1"/>
            <a:r>
              <a:rPr lang="en-US" dirty="0" smtClean="0"/>
              <a:t>IM, Presence, File transfer, etc. </a:t>
            </a:r>
          </a:p>
          <a:p>
            <a:r>
              <a:rPr lang="en-US" dirty="0" smtClean="0"/>
              <a:t>Retrieve SIP </a:t>
            </a:r>
            <a:r>
              <a:rPr lang="en-US" dirty="0" err="1" smtClean="0"/>
              <a:t>AORs</a:t>
            </a:r>
            <a:r>
              <a:rPr lang="en-US" dirty="0" smtClean="0"/>
              <a:t> from </a:t>
            </a:r>
            <a:r>
              <a:rPr lang="en-US" dirty="0" err="1" smtClean="0"/>
              <a:t>VCARDs</a:t>
            </a:r>
            <a:endParaRPr lang="en-US" dirty="0" smtClean="0"/>
          </a:p>
          <a:p>
            <a:r>
              <a:rPr lang="en-US" dirty="0" smtClean="0"/>
              <a:t>Retrieve </a:t>
            </a:r>
            <a:r>
              <a:rPr lang="en-US" dirty="0" err="1" smtClean="0"/>
              <a:t>JIDs</a:t>
            </a:r>
            <a:r>
              <a:rPr lang="en-US" dirty="0" smtClean="0"/>
              <a:t> from additiona</a:t>
            </a:r>
            <a:r>
              <a:rPr lang="en-US" dirty="0" smtClean="0"/>
              <a:t>l Contact headers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CUSAX: Combined Use of SIP and XMPP </a:t>
            </a:r>
            <a:br>
              <a:rPr lang="en-US" sz="3200" dirty="0" smtClean="0"/>
            </a:br>
            <a:r>
              <a:rPr lang="fr-FR" sz="3200" dirty="0" err="1" smtClean="0"/>
              <a:t>draft-ivov-xmpp-</a:t>
            </a:r>
            <a:r>
              <a:rPr lang="fr-FR" sz="3200" dirty="0" err="1" smtClean="0"/>
              <a:t>cusax</a:t>
            </a:r>
            <a:r>
              <a:rPr lang="fr-FR" sz="3200" dirty="0" smtClean="0"/>
              <a:t> (3/3)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Thoughts?</a:t>
            </a:r>
          </a:p>
          <a:p>
            <a:endParaRPr lang="en-US" dirty="0" smtClean="0"/>
          </a:p>
          <a:p>
            <a:r>
              <a:rPr lang="en-US" smtClean="0"/>
              <a:t>Is the XMPP WG OK </a:t>
            </a:r>
            <a:r>
              <a:rPr lang="en-US" dirty="0" smtClean="0"/>
              <a:t>to continue this?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155</Words>
  <Application>Microsoft Office PowerPoint</Application>
  <PresentationFormat>Présentation à l'écran 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Modèle de conception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Office Theme</vt:lpstr>
      <vt:lpstr>CUSAX: Combined Use of SIP and XMPP  draft-ivov-xmpp-cusax (1/3)</vt:lpstr>
      <vt:lpstr>CUSAX: Combined Use of SIP and XMPP  draft-ivov-xmpp-cusax (2/3)</vt:lpstr>
      <vt:lpstr>CUSAX: Combined Use of SIP and XMPP  draft-ivov-xmpp-cusax (3/3)</vt:lpstr>
    </vt:vector>
  </TitlesOfParts>
  <Company>Cisco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Hosted NAT Traversal (“Latching”)</dc:title>
  <dc:creator>dwing</dc:creator>
  <cp:lastModifiedBy>Emil Ivov</cp:lastModifiedBy>
  <cp:revision>72</cp:revision>
  <dcterms:created xsi:type="dcterms:W3CDTF">2012-03-27T12:54:01Z</dcterms:created>
  <dcterms:modified xsi:type="dcterms:W3CDTF">2012-03-27T15:06:34Z</dcterms:modified>
</cp:coreProperties>
</file>