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D88A9-4F82-EF4B-A817-7EBFC98B1108}" type="datetimeFigureOut">
              <a:rPr lang="fr-FR" smtClean="0"/>
              <a:t>31/07/12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AD52-3089-5542-9F7F-1686F957F64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41A9D-5491-BD4D-ABE1-484EF1D2E9DE}" type="datetimeFigureOut">
              <a:rPr lang="fr-FR" smtClean="0"/>
              <a:t>31/07/12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F5004-4B28-7E42-9EBC-49AB141EC2C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26F9-E15F-924F-93BD-9EBCD41A5FC8}" type="datetime1">
              <a:rPr lang="en-US" smtClean="0"/>
              <a:t>31/07/12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r>
              <a:rPr lang="en-US" dirty="0" smtClean="0"/>
              <a:t> of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592C-F7E1-2B44-B163-6E6BEB29CBE0}" type="datetime1">
              <a:rPr lang="en-US" smtClean="0"/>
              <a:t>31/07/12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4BB-70A0-0048-9824-52FDADF309C8}" type="datetime1">
              <a:rPr lang="en-US" smtClean="0"/>
              <a:t>31/07/12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9EB-BF84-A14B-BF60-574DEC6D985A}" type="datetime1">
              <a:rPr lang="en-US" smtClean="0"/>
              <a:t>31/07/12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r>
              <a:rPr lang="en-US" dirty="0" smtClean="0"/>
              <a:t> of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B9B9-E3C0-C84F-A6AA-1265404FD4BB}" type="datetime1">
              <a:rPr lang="en-US" smtClean="0"/>
              <a:t>31/07/12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45ED-AA57-124F-924B-E43AB231CAB6}" type="datetime1">
              <a:rPr lang="en-US" smtClean="0"/>
              <a:t>31/07/12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06D7-A03D-2544-B902-5562E4C860B0}" type="datetime1">
              <a:rPr lang="en-US" smtClean="0"/>
              <a:t>31/07/12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8863-9024-9C4E-AE29-F6B3C9B29796}" type="datetime1">
              <a:rPr lang="en-US" smtClean="0"/>
              <a:t>31/07/12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r>
              <a:rPr lang="en-US" dirty="0" smtClean="0"/>
              <a:t> of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F63F-592D-1F4B-9EB3-B680D624BF35}" type="datetime1">
              <a:rPr lang="en-US" smtClean="0"/>
              <a:t>31/07/12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r>
              <a:rPr lang="en-US" dirty="0" smtClean="0"/>
              <a:t> of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6CF6-5F5D-0740-BB68-E5545D95028C}" type="datetime1">
              <a:rPr lang="en-US" smtClean="0"/>
              <a:t>31/07/12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6734-60F7-EB40-84A2-DC7B20ADE695}" type="datetime1">
              <a:rPr lang="en-US" smtClean="0"/>
              <a:t>31/07/12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A5B1-FD79-8544-9A0D-80CADC19136A}" type="datetime1">
              <a:rPr lang="en-US" smtClean="0"/>
              <a:t>31/07/12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r>
              <a:rPr lang="en-US" dirty="0" smtClean="0"/>
              <a:t> of 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Media Latching</a:t>
            </a:r>
            <a:br>
              <a:rPr lang="en-US" dirty="0" smtClean="0"/>
            </a:br>
            <a:r>
              <a:rPr lang="en-US" dirty="0" smtClean="0"/>
              <a:t>draft</a:t>
            </a:r>
            <a:r>
              <a:rPr lang="en-US" dirty="0" smtClean="0"/>
              <a:t>-</a:t>
            </a:r>
            <a:r>
              <a:rPr lang="en-US" dirty="0" err="1" smtClean="0"/>
              <a:t>ivov-</a:t>
            </a:r>
            <a:r>
              <a:rPr lang="en-US" dirty="0" err="1" smtClean="0"/>
              <a:t>mmusic-latching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Presented in Paris (IETF 83)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Do</a:t>
            </a:r>
            <a:r>
              <a:rPr lang="en-US" dirty="0" smtClean="0"/>
              <a:t>cuments </a:t>
            </a:r>
            <a:r>
              <a:rPr lang="en-US" dirty="0" smtClean="0"/>
              <a:t>Media Latching</a:t>
            </a:r>
          </a:p>
          <a:p>
            <a:pPr lvl="1" algn="just"/>
            <a:r>
              <a:rPr lang="en-US" dirty="0" smtClean="0"/>
              <a:t>Informational, Meant </a:t>
            </a:r>
            <a:r>
              <a:rPr lang="en-US" dirty="0" smtClean="0"/>
              <a:t>to provide a ref for latching</a:t>
            </a:r>
            <a:r>
              <a:rPr lang="en-US" dirty="0" smtClean="0"/>
              <a:t> and Media HNT</a:t>
            </a:r>
          </a:p>
          <a:p>
            <a:pPr lvl="1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Discusses security considerations</a:t>
            </a:r>
          </a:p>
          <a:p>
            <a:pPr lvl="1" algn="just"/>
            <a:r>
              <a:rPr lang="en-US" dirty="0" smtClean="0"/>
              <a:t>Common Attacks: </a:t>
            </a:r>
            <a:r>
              <a:rPr lang="en-US" dirty="0" err="1" smtClean="0"/>
              <a:t>DoS</a:t>
            </a:r>
            <a:r>
              <a:rPr lang="en-US" dirty="0" smtClean="0"/>
              <a:t> through port flooding</a:t>
            </a:r>
          </a:p>
          <a:p>
            <a:pPr lvl="1" algn="just"/>
            <a:r>
              <a:rPr lang="en-US" dirty="0" smtClean="0"/>
              <a:t>Popular solutions: Restricted latching, SRTP</a:t>
            </a:r>
            <a:br>
              <a:rPr lang="en-US" dirty="0" smtClean="0"/>
            </a:br>
            <a:endParaRPr lang="en-US" dirty="0" smtClean="0"/>
          </a:p>
          <a:p>
            <a:pPr algn="just"/>
            <a:r>
              <a:rPr lang="en-US" dirty="0" smtClean="0"/>
              <a:t>Mentions the XMPP RAW-UDP (XEP-0177) use case.</a:t>
            </a:r>
            <a:br>
              <a:rPr lang="en-US" dirty="0" smtClean="0"/>
            </a:br>
            <a:endParaRPr lang="en-US" dirty="0" smtClean="0"/>
          </a:p>
          <a:p>
            <a:pPr algn="just"/>
            <a:r>
              <a:rPr lang="en-US" dirty="0" smtClean="0"/>
              <a:t>Are we interested in having this as a WG document?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</a:t>
            </a:fld>
            <a:r>
              <a:rPr lang="en-US" dirty="0" smtClean="0"/>
              <a:t> of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79</Words>
  <Application>Microsoft Office PowerPoint</Application>
  <PresentationFormat>Présentation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Media Latching draft-ivov-mmusic-latching</vt:lpstr>
    </vt:vector>
  </TitlesOfParts>
  <Company>Cisco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76</cp:revision>
  <dcterms:created xsi:type="dcterms:W3CDTF">2012-07-31T16:44:58Z</dcterms:created>
  <dcterms:modified xsi:type="dcterms:W3CDTF">2012-07-31T16:56:42Z</dcterms:modified>
</cp:coreProperties>
</file>