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63" r:id="rId6"/>
    <p:sldId id="279" r:id="rId7"/>
    <p:sldId id="281" r:id="rId8"/>
    <p:sldId id="280" r:id="rId9"/>
    <p:sldId id="282" r:id="rId10"/>
    <p:sldId id="259" r:id="rId11"/>
    <p:sldId id="264" r:id="rId12"/>
    <p:sldId id="260" r:id="rId13"/>
    <p:sldId id="265" r:id="rId14"/>
    <p:sldId id="261" r:id="rId15"/>
    <p:sldId id="266" r:id="rId16"/>
    <p:sldId id="294" r:id="rId17"/>
    <p:sldId id="295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81D95-A24D-6B4B-986A-6F4D945DFF8A}">
          <p14:sldIdLst>
            <p14:sldId id="256"/>
          </p14:sldIdLst>
        </p14:section>
        <p14:section name="Intro" id="{B76EDD19-1900-054D-8759-95FB1C80B870}">
          <p14:sldIdLst>
            <p14:sldId id="257"/>
            <p14:sldId id="262"/>
          </p14:sldIdLst>
        </p14:section>
        <p14:section name="Language Changes" id="{74C37D44-53E3-044C-A140-3147082DB633}">
          <p14:sldIdLst>
            <p14:sldId id="258"/>
            <p14:sldId id="263"/>
            <p14:sldId id="279"/>
            <p14:sldId id="281"/>
            <p14:sldId id="280"/>
            <p14:sldId id="282"/>
          </p14:sldIdLst>
        </p14:section>
        <p14:section name="JDK" id="{4CD2E492-D05C-274B-A9E8-EE49CF21AC54}">
          <p14:sldIdLst>
            <p14:sldId id="259"/>
            <p14:sldId id="264"/>
          </p14:sldIdLst>
        </p14:section>
        <p14:section name="Tooling" id="{0CCF7B50-C21A-724A-BAC0-E3B2FC4E5D6B}">
          <p14:sldIdLst>
            <p14:sldId id="260"/>
            <p14:sldId id="265"/>
          </p14:sldIdLst>
        </p14:section>
        <p14:section name="Runtime" id="{6F3055AC-0052-9C41-9321-047244E67447}">
          <p14:sldIdLst>
            <p14:sldId id="261"/>
            <p14:sldId id="266"/>
          </p14:sldIdLst>
        </p14:section>
        <p14:section name="Epilogue" id="{9AFE8509-BD94-3E43-AA8C-0514A59DB3E6}">
          <p14:sldIdLst>
            <p14:sldId id="294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0380"/>
  </p:normalViewPr>
  <p:slideViewPr>
    <p:cSldViewPr snapToGrid="0" snapToObjects="1">
      <p:cViewPr varScale="1">
        <p:scale>
          <a:sx n="129" d="100"/>
          <a:sy n="129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94AE-9584-5947-AE03-C43CD4CBFEE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691DF-99D8-2A4F-A43E-F57D41F4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a library can contain three versions of `</a:t>
            </a:r>
            <a:r>
              <a:rPr lang="en-US" dirty="0" err="1"/>
              <a:t>Foo.class</a:t>
            </a:r>
            <a:r>
              <a:rPr lang="en-US" dirty="0"/>
              <a:t>`: one specific to Java 14, one specific to Java 11, and a generic one. The platform will load which is most “compatible”.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also talk about modules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these private methods can only be used by the actual interface, and not by implementors or extenders, they are just a “factoring” tool, for encapsulating common behavior needed by default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44ED-AF31-A44F-A8A3-2EAA345A7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9+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289A6-3C1A-9743-A852-AD511E24A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The next generation. A whole new world. Not your mama’s Java. 🎉</a:t>
            </a:r>
          </a:p>
        </p:txBody>
      </p:sp>
    </p:spTree>
    <p:extLst>
      <p:ext uri="{BB962C8B-B14F-4D97-AF65-F5344CB8AC3E}">
        <p14:creationId xmlns:p14="http://schemas.microsoft.com/office/powerpoint/2010/main" val="368413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B7DD-7432-C345-AEFF-71B13AF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9295-5F24-7849-93C0-9B21BD471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 got nothing)</a:t>
            </a:r>
          </a:p>
        </p:txBody>
      </p:sp>
    </p:spTree>
    <p:extLst>
      <p:ext uri="{BB962C8B-B14F-4D97-AF65-F5344CB8AC3E}">
        <p14:creationId xmlns:p14="http://schemas.microsoft.com/office/powerpoint/2010/main" val="344445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5248D-612B-4648-9DFD-E18DC230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7633B-0C02-AE45-B063-723C381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</a:t>
            </a:r>
          </a:p>
          <a:p>
            <a:r>
              <a:rPr lang="en-US" dirty="0"/>
              <a:t>Reactive streams</a:t>
            </a:r>
          </a:p>
          <a:p>
            <a:r>
              <a:rPr lang="en-US" dirty="0"/>
              <a:t>HTTP client</a:t>
            </a:r>
          </a:p>
          <a:p>
            <a:r>
              <a:rPr lang="en-US" dirty="0"/>
              <a:t>TLS 1.3</a:t>
            </a:r>
          </a:p>
          <a:p>
            <a:r>
              <a:rPr lang="en-US" dirty="0"/>
              <a:t>Removed modules</a:t>
            </a:r>
          </a:p>
          <a:p>
            <a:r>
              <a:rPr lang="en-US" dirty="0"/>
              <a:t>Eliminated modules</a:t>
            </a:r>
          </a:p>
          <a:p>
            <a:r>
              <a:rPr lang="en-US" dirty="0"/>
              <a:t>Reimplemented socket APIs</a:t>
            </a:r>
          </a:p>
          <a:p>
            <a:r>
              <a:rPr lang="en-US" dirty="0"/>
              <a:t>Improved </a:t>
            </a:r>
            <a:r>
              <a:rPr lang="en-US" dirty="0" err="1">
                <a:latin typeface="Andale Mono" panose="020B0509000000000004" pitchFamily="49" charset="0"/>
              </a:rPr>
              <a:t>NullPointerException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E231-64E8-F949-BCDA-7295645B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5EDA-A343-5646-B1CE-26239276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 see is nails…</a:t>
            </a:r>
          </a:p>
        </p:txBody>
      </p:sp>
    </p:spTree>
    <p:extLst>
      <p:ext uri="{BB962C8B-B14F-4D97-AF65-F5344CB8AC3E}">
        <p14:creationId xmlns:p14="http://schemas.microsoft.com/office/powerpoint/2010/main" val="323349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B73-6050-FE43-9AA4-0455E152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1929-50CC-724F-B314-500B401D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 (</a:t>
            </a:r>
            <a:r>
              <a:rPr lang="en-US" dirty="0" err="1">
                <a:latin typeface="Andale Mono" panose="020B0509000000000004" pitchFamily="49" charset="0"/>
              </a:rPr>
              <a:t>jlink</a:t>
            </a:r>
            <a:r>
              <a:rPr lang="en-US" dirty="0"/>
              <a:t>)</a:t>
            </a:r>
          </a:p>
          <a:p>
            <a:r>
              <a:rPr lang="en-US" dirty="0" err="1"/>
              <a:t>JShell</a:t>
            </a:r>
            <a:endParaRPr lang="en-US" dirty="0"/>
          </a:p>
          <a:p>
            <a:r>
              <a:rPr lang="en-US" dirty="0"/>
              <a:t>Ahead-of-time compilation (</a:t>
            </a:r>
            <a:r>
              <a:rPr lang="en-US" dirty="0" err="1"/>
              <a:t>GraalVM</a:t>
            </a:r>
            <a:r>
              <a:rPr lang="en-US" dirty="0"/>
              <a:t>)</a:t>
            </a:r>
          </a:p>
          <a:p>
            <a:r>
              <a:rPr lang="en-US" dirty="0"/>
              <a:t>Shell scripts</a:t>
            </a:r>
          </a:p>
          <a:p>
            <a:r>
              <a:rPr lang="en-US" dirty="0"/>
              <a:t>Flight Recorder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2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D81C-3FE5-3C41-B3F1-01D1C3D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DCA3-26EB-F641-8110-D750BECFE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anyone even reading these?</a:t>
            </a:r>
          </a:p>
        </p:txBody>
      </p:sp>
    </p:spTree>
    <p:extLst>
      <p:ext uri="{BB962C8B-B14F-4D97-AF65-F5344CB8AC3E}">
        <p14:creationId xmlns:p14="http://schemas.microsoft.com/office/powerpoint/2010/main" val="178872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040D-946A-E84E-868E-57A90F7B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E5AC-DA84-D048-81B0-80C87239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Thread management</a:t>
            </a:r>
          </a:p>
          <a:p>
            <a:r>
              <a:rPr lang="en-US" dirty="0"/>
              <a:t>Unicode</a:t>
            </a:r>
          </a:p>
          <a:p>
            <a:r>
              <a:rPr lang="en-US" dirty="0"/>
              <a:t>Hidden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2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F70-37E3-2140-A2FE-EFB1A691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B7A4-B0F4-2D41-8D2B-ED01CFDC1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in conclusion, wrapping up…</a:t>
            </a:r>
          </a:p>
        </p:txBody>
      </p:sp>
    </p:spTree>
    <p:extLst>
      <p:ext uri="{BB962C8B-B14F-4D97-AF65-F5344CB8AC3E}">
        <p14:creationId xmlns:p14="http://schemas.microsoft.com/office/powerpoint/2010/main" val="45142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2155237-FDEF-4141-B4CC-5270E6A5F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87394-FE68-CE44-9EC6-15DF5B29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 &amp;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A21A3-4257-6B4A-A93C-266B0C86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32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17B9-D90B-494D-800C-47F79A9F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CDC8-ECC1-C84D-9106-911BBEE2E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10 was the first of the bi-annual releases</a:t>
            </a:r>
          </a:p>
          <a:p>
            <a:r>
              <a:rPr lang="en-US" dirty="0"/>
              <a:t>Six-month release cycle means less time for “big” changes</a:t>
            </a:r>
          </a:p>
          <a:p>
            <a:pPr lvl="1"/>
            <a:r>
              <a:rPr lang="en-US" dirty="0"/>
              <a:t>Java 9 started introducing experimental &amp; preview features</a:t>
            </a:r>
          </a:p>
          <a:p>
            <a:pPr lvl="1"/>
            <a:r>
              <a:rPr lang="en-US" dirty="0"/>
              <a:t>Generally used 2 releases to get community feedback before being finalized as a standard</a:t>
            </a:r>
          </a:p>
        </p:txBody>
      </p:sp>
    </p:spTree>
    <p:extLst>
      <p:ext uri="{BB962C8B-B14F-4D97-AF65-F5344CB8AC3E}">
        <p14:creationId xmlns:p14="http://schemas.microsoft.com/office/powerpoint/2010/main" val="100765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9FCE-34DE-4D49-AD64-CD98472F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484F-8390-8649-9A00-0158013E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Parlez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Java?</a:t>
            </a:r>
          </a:p>
        </p:txBody>
      </p:sp>
    </p:spTree>
    <p:extLst>
      <p:ext uri="{BB962C8B-B14F-4D97-AF65-F5344CB8AC3E}">
        <p14:creationId xmlns:p14="http://schemas.microsoft.com/office/powerpoint/2010/main" val="123576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CB59-A0E4-4146-B5C8-6B12AC07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A632-1493-F449-BAB9-460406D2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Private interface methods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“Effectively final” in try-with-resources</a:t>
            </a:r>
          </a:p>
          <a:p>
            <a:r>
              <a:rPr lang="en-US" dirty="0"/>
              <a:t>Text blocks</a:t>
            </a:r>
          </a:p>
          <a:p>
            <a:r>
              <a:rPr lang="en-US" dirty="0"/>
              <a:t>Switch expressions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Record classes</a:t>
            </a:r>
          </a:p>
          <a:p>
            <a:r>
              <a:rPr lang="en-US" dirty="0"/>
              <a:t>Sealed classes</a:t>
            </a:r>
          </a:p>
        </p:txBody>
      </p:sp>
    </p:spTree>
    <p:extLst>
      <p:ext uri="{BB962C8B-B14F-4D97-AF65-F5344CB8AC3E}">
        <p14:creationId xmlns:p14="http://schemas.microsoft.com/office/powerpoint/2010/main" val="294844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Additional loading &amp; scoping capabilities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Encapsulation at the JAR level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manifest file to declare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Exported packages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Service implementations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External modules</a:t>
            </a:r>
          </a:p>
        </p:txBody>
      </p:sp>
    </p:spTree>
    <p:extLst>
      <p:ext uri="{BB962C8B-B14F-4D97-AF65-F5344CB8AC3E}">
        <p14:creationId xmlns:p14="http://schemas.microsoft.com/office/powerpoint/2010/main" val="42325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Multi-release JAR files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 files can contain classes specific to a Java release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module loader will ensure these get loaded before the more general classes</a:t>
            </a:r>
          </a:p>
        </p:txBody>
      </p:sp>
    </p:spTree>
    <p:extLst>
      <p:ext uri="{BB962C8B-B14F-4D97-AF65-F5344CB8AC3E}">
        <p14:creationId xmlns:p14="http://schemas.microsoft.com/office/powerpoint/2010/main" val="41894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Adoption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JDK itself is the primary user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Fully restructured and repackaged as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Reception by the general community is lukewarm, adoption slow</a:t>
            </a:r>
          </a:p>
        </p:txBody>
      </p:sp>
    </p:spTree>
    <p:extLst>
      <p:ext uri="{BB962C8B-B14F-4D97-AF65-F5344CB8AC3E}">
        <p14:creationId xmlns:p14="http://schemas.microsoft.com/office/powerpoint/2010/main" val="24435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Private Interface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Private non-virtual methods on interfaces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Interfaces with behavior?! Preposterous!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private methods, so of limited 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Think of them as helpers for </a:t>
            </a:r>
            <a:r>
              <a:rPr lang="en-US" sz="2000"/>
              <a:t>default methods, a factoring tool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32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208</TotalTime>
  <Words>416</Words>
  <Application>Microsoft Macintosh PowerPoint</Application>
  <PresentationFormat>Widescreen</PresentationFormat>
  <Paragraphs>97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Andale Mono</vt:lpstr>
      <vt:lpstr>Arial</vt:lpstr>
      <vt:lpstr>Calibri</vt:lpstr>
      <vt:lpstr>Calibri Light</vt:lpstr>
      <vt:lpstr>Celestial</vt:lpstr>
      <vt:lpstr>Java 9+</vt:lpstr>
      <vt:lpstr>Intro</vt:lpstr>
      <vt:lpstr>Intro</vt:lpstr>
      <vt:lpstr>Language Changes</vt:lpstr>
      <vt:lpstr>Language Changes</vt:lpstr>
      <vt:lpstr>Language Changes</vt:lpstr>
      <vt:lpstr>Language Changes</vt:lpstr>
      <vt:lpstr>Language Changes</vt:lpstr>
      <vt:lpstr>Language Changes</vt:lpstr>
      <vt:lpstr>JDK</vt:lpstr>
      <vt:lpstr>JDK</vt:lpstr>
      <vt:lpstr>Tooling</vt:lpstr>
      <vt:lpstr>Tooling</vt:lpstr>
      <vt:lpstr>Runtime</vt:lpstr>
      <vt:lpstr>Runtime</vt:lpstr>
      <vt:lpstr>Epilogue</vt:lpstr>
      <vt:lpstr>Epilogue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McIntyre</dc:creator>
  <cp:lastModifiedBy>Eric McIntyre</cp:lastModifiedBy>
  <cp:revision>16</cp:revision>
  <dcterms:created xsi:type="dcterms:W3CDTF">2020-12-16T16:30:48Z</dcterms:created>
  <dcterms:modified xsi:type="dcterms:W3CDTF">2020-12-28T23:53:47Z</dcterms:modified>
</cp:coreProperties>
</file>