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796"/>
  </p:normalViewPr>
  <p:slideViewPr>
    <p:cSldViewPr snapToGrid="0" snapToObjects="1">
      <p:cViewPr varScale="1">
        <p:scale>
          <a:sx n="114" d="100"/>
          <a:sy n="1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643C-5607-B049-9B5A-F7A87CB21215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0AD-33A4-834F-B7FB-BE5272A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changing the development process of the platform, Oracle also started shifting how it is licensed and distributed. Basically, if you want a “free” JDK/JRE, you must go through some OpenJDK-derived build. However, other vendors are free to create their own supported builds, based on OpenJDK. So the lack of an official Oracle build does not preclude having a supported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GraalVM’s</a:t>
            </a:r>
            <a:r>
              <a:rPr lang="en-US" dirty="0"/>
              <a:t> a much bigger beast than just an OpenJDK distribution. We’ll have a full session covering </a:t>
            </a:r>
            <a:r>
              <a:rPr lang="en-US" dirty="0" err="1"/>
              <a:t>GraalVM</a:t>
            </a:r>
            <a:r>
              <a:rPr lang="en-US" dirty="0"/>
              <a:t>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" TargetMode="External"/><Relationship Id="rId3" Type="http://schemas.openxmlformats.org/officeDocument/2006/relationships/hyperlink" Target="https://adoptopenjdk.net/" TargetMode="External"/><Relationship Id="rId7" Type="http://schemas.openxmlformats.org/officeDocument/2006/relationships/hyperlink" Target="https://jdk.java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l-sw.com/" TargetMode="External"/><Relationship Id="rId5" Type="http://schemas.openxmlformats.org/officeDocument/2006/relationships/hyperlink" Target="https://www.azul.com/downloads/zulu/" TargetMode="External"/><Relationship Id="rId4" Type="http://schemas.openxmlformats.org/officeDocument/2006/relationships/hyperlink" Target="https://aws.amazon.com/corretto/" TargetMode="External"/><Relationship Id="rId9" Type="http://schemas.openxmlformats.org/officeDocument/2006/relationships/hyperlink" Target="https://sap.github.io/SapMachi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DB7-E2BC-5843-8B9C-2414CC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Enhancements in</a:t>
            </a:r>
            <a:br>
              <a:rPr lang="en-US" dirty="0"/>
            </a:br>
            <a:r>
              <a:rPr lang="en-US" dirty="0"/>
              <a:t>Java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0137-A2A6-DF4E-A25A-C548357C8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Stuff you should already be using 😁</a:t>
            </a:r>
          </a:p>
        </p:txBody>
      </p:sp>
    </p:spTree>
    <p:extLst>
      <p:ext uri="{BB962C8B-B14F-4D97-AF65-F5344CB8AC3E}">
        <p14:creationId xmlns:p14="http://schemas.microsoft.com/office/powerpoint/2010/main" val="17555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FE2-4B32-244F-B282-5EA4887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B1C3-8519-2F48-8C10-B1CEF185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Java release history</a:t>
            </a:r>
          </a:p>
        </p:txBody>
      </p:sp>
    </p:spTree>
    <p:extLst>
      <p:ext uri="{BB962C8B-B14F-4D97-AF65-F5344CB8AC3E}">
        <p14:creationId xmlns:p14="http://schemas.microsoft.com/office/powerpoint/2010/main" val="8735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”Java” means “Java SE” – the language, JDK, and runtime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Java 7</a:t>
            </a:r>
            <a:r>
              <a:rPr lang="en-US" dirty="0"/>
              <a:t>: July 7, 2011</a:t>
            </a:r>
          </a:p>
          <a:p>
            <a:r>
              <a:rPr lang="en-US" i="1" dirty="0"/>
              <a:t>Java 8</a:t>
            </a:r>
            <a:r>
              <a:rPr lang="en-US" dirty="0"/>
              <a:t>: March 18, 2014</a:t>
            </a:r>
          </a:p>
          <a:p>
            <a:r>
              <a:rPr lang="en-US" dirty="0"/>
              <a:t>CyberScout only transitioned to Java 8 in 2016</a:t>
            </a:r>
          </a:p>
          <a:p>
            <a:pPr lvl="1"/>
            <a:r>
              <a:rPr lang="en-US" dirty="0"/>
              <a:t>The Subscription application is the notable exception, as it’s still on Java 6</a:t>
            </a:r>
          </a:p>
        </p:txBody>
      </p:sp>
    </p:spTree>
    <p:extLst>
      <p:ext uri="{BB962C8B-B14F-4D97-AF65-F5344CB8AC3E}">
        <p14:creationId xmlns:p14="http://schemas.microsoft.com/office/powerpoint/2010/main" val="16153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September 15, 2020,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949-9572-CC45-8F0F-F690D26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9E6-9151-634C-84BC-79F67C7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distribution and licensing</a:t>
            </a:r>
          </a:p>
          <a:p>
            <a:r>
              <a:rPr lang="en-US" dirty="0"/>
              <a:t>De-emphasized Oracle-produced distributions of the JDK/JRE, in favor of those built from OpenJDK</a:t>
            </a:r>
          </a:p>
          <a:p>
            <a:r>
              <a:rPr lang="en-US" dirty="0"/>
              <a:t>Since Java 9 (or maybe 11?), Oracle builds only available to paid Oracle licensees</a:t>
            </a:r>
          </a:p>
          <a:p>
            <a:r>
              <a:rPr lang="en-US" dirty="0"/>
              <a:t>Supported builds still available through vendors such as Red Hat</a:t>
            </a:r>
          </a:p>
        </p:txBody>
      </p:sp>
    </p:spTree>
    <p:extLst>
      <p:ext uri="{BB962C8B-B14F-4D97-AF65-F5344CB8AC3E}">
        <p14:creationId xmlns:p14="http://schemas.microsoft.com/office/powerpoint/2010/main" val="35076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725-7B00-2942-9D87-5AAED74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1AD-DC4E-7041-BA1B-520779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OpenJDK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AdoptOpenJDK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https://adoptopenjdk.net/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Corretto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https://aws.amazon.com/corretto/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Azul Systems’ Zulu - </a:t>
            </a:r>
            <a:r>
              <a:rPr lang="en-US" dirty="0">
                <a:hlinkClick r:id="rId5"/>
              </a:rPr>
              <a:t>https://www.azul.com/downloads/zulu/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Bellsoft’s</a:t>
            </a:r>
            <a:r>
              <a:rPr lang="en-US" dirty="0"/>
              <a:t> </a:t>
            </a:r>
            <a:r>
              <a:rPr lang="en-US" dirty="0" err="1"/>
              <a:t>Liberica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https://bell-sw.com/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OpenJDK - </a:t>
            </a:r>
            <a:r>
              <a:rPr lang="en-US" dirty="0">
                <a:hlinkClick r:id="rId7"/>
              </a:rPr>
              <a:t>https://jdk.java.net/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Oracle’s </a:t>
            </a:r>
            <a:r>
              <a:rPr lang="en-US" dirty="0" err="1"/>
              <a:t>GraalVM</a:t>
            </a:r>
            <a:r>
              <a:rPr lang="en-US" dirty="0"/>
              <a:t>* - </a:t>
            </a:r>
            <a:r>
              <a:rPr lang="en-US" dirty="0">
                <a:hlinkClick r:id="rId8"/>
              </a:rPr>
              <a:t>https://www.graalvm.org/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SAP’s </a:t>
            </a:r>
            <a:r>
              <a:rPr lang="en-US" dirty="0" err="1"/>
              <a:t>SapMachine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https://sap.github.io/SapMachine/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F06-F395-9046-991A-6265CC9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31D-4146-1B49-9835-00D3006E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1998</TotalTime>
  <Words>418</Words>
  <Application>Microsoft Macintosh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Enhancements in Java 7 &amp; 8</vt:lpstr>
      <vt:lpstr>Intro</vt:lpstr>
      <vt:lpstr>Intro</vt:lpstr>
      <vt:lpstr>Intro</vt:lpstr>
      <vt:lpstr>Intro</vt:lpstr>
      <vt:lpstr>Intro</vt:lpstr>
      <vt:lpstr>Java 7</vt:lpstr>
      <vt:lpstr>Java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in Java 7 &amp; 8</dc:title>
  <dc:creator>Eric McIntyre</dc:creator>
  <cp:lastModifiedBy>Eric McIntyre</cp:lastModifiedBy>
  <cp:revision>9</cp:revision>
  <dcterms:created xsi:type="dcterms:W3CDTF">2020-09-21T23:38:15Z</dcterms:created>
  <dcterms:modified xsi:type="dcterms:W3CDTF">2020-09-26T01:59:27Z</dcterms:modified>
</cp:coreProperties>
</file>