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next generation. A whole new world. Not your </a:t>
            </a:r>
            <a:r>
              <a:rPr lang="en-US"/>
              <a:t>mama’s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Java 9+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Eric McIntyre</cp:lastModifiedBy>
  <cp:revision>2</cp:revision>
  <dcterms:created xsi:type="dcterms:W3CDTF">2020-12-16T16:30:48Z</dcterms:created>
  <dcterms:modified xsi:type="dcterms:W3CDTF">2020-12-16T16:36:33Z</dcterms:modified>
</cp:coreProperties>
</file>