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9" r:id="rId4"/>
    <p:sldId id="260" r:id="rId5"/>
    <p:sldId id="262" r:id="rId6"/>
    <p:sldId id="263" r:id="rId7"/>
    <p:sldId id="258" r:id="rId8"/>
    <p:sldId id="257" r:id="rId9"/>
    <p:sldId id="267" r:id="rId10"/>
    <p:sldId id="269" r:id="rId11"/>
    <p:sldId id="270" r:id="rId12"/>
    <p:sldId id="268" r:id="rId13"/>
    <p:sldId id="275" r:id="rId14"/>
    <p:sldId id="276" r:id="rId15"/>
    <p:sldId id="271" r:id="rId16"/>
    <p:sldId id="272" r:id="rId17"/>
    <p:sldId id="273" r:id="rId18"/>
    <p:sldId id="274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990EB7-E4F8-374F-B43C-DAAA2FBEB75B}">
          <p14:sldIdLst>
            <p14:sldId id="256"/>
          </p14:sldIdLst>
        </p14:section>
        <p14:section name="Intro" id="{05A493A6-F598-2B44-92F7-6807F06C6F88}">
          <p14:sldIdLst>
            <p14:sldId id="261"/>
            <p14:sldId id="259"/>
            <p14:sldId id="260"/>
            <p14:sldId id="262"/>
            <p14:sldId id="263"/>
          </p14:sldIdLst>
        </p14:section>
        <p14:section name="Java 7" id="{E35C5B5B-240D-324B-AD90-72908E7C6717}">
          <p14:sldIdLst>
            <p14:sldId id="258"/>
            <p14:sldId id="257"/>
            <p14:sldId id="267"/>
            <p14:sldId id="269"/>
            <p14:sldId id="270"/>
            <p14:sldId id="268"/>
            <p14:sldId id="275"/>
            <p14:sldId id="276"/>
            <p14:sldId id="271"/>
            <p14:sldId id="272"/>
            <p14:sldId id="273"/>
            <p14:sldId id="274"/>
          </p14:sldIdLst>
        </p14:section>
        <p14:section name="Java 8" id="{D7382956-2B57-0E4B-A030-A326880810EB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629"/>
    <p:restoredTop sz="89767"/>
  </p:normalViewPr>
  <p:slideViewPr>
    <p:cSldViewPr snapToGrid="0" snapToObjects="1">
      <p:cViewPr varScale="1">
        <p:scale>
          <a:sx n="113" d="100"/>
          <a:sy n="113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643C-5607-B049-9B5A-F7A87CB2121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0AD-33A4-834F-B7FB-BE5272A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changing the development process of the platform, Oracle also started shifting how it is licensed and distributed. Basically, if you want a “free” JDK/JRE, you must go through some OpenJDK-derived build. However, other vendors are free to create their own supported builds, based on OpenJDK. So the lack of an official Oracle build does not preclude having a supported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GraalVM’s</a:t>
            </a:r>
            <a:r>
              <a:rPr lang="en-US" dirty="0"/>
              <a:t> a much bigger beast than just an OpenJDK distribution. We’ll have a full session covering </a:t>
            </a:r>
            <a:r>
              <a:rPr lang="en-US" dirty="0" err="1"/>
              <a:t>GraalVM</a:t>
            </a:r>
            <a:r>
              <a:rPr lang="en-US" dirty="0"/>
              <a:t>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alvm.org/" TargetMode="External"/><Relationship Id="rId3" Type="http://schemas.openxmlformats.org/officeDocument/2006/relationships/hyperlink" Target="https://adoptopenjdk.net/" TargetMode="External"/><Relationship Id="rId7" Type="http://schemas.openxmlformats.org/officeDocument/2006/relationships/hyperlink" Target="https://jdk.java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l-sw.com/" TargetMode="External"/><Relationship Id="rId5" Type="http://schemas.openxmlformats.org/officeDocument/2006/relationships/hyperlink" Target="https://www.azul.com/downloads/zulu/" TargetMode="External"/><Relationship Id="rId4" Type="http://schemas.openxmlformats.org/officeDocument/2006/relationships/hyperlink" Target="https://aws.amazon.com/corretto/" TargetMode="External"/><Relationship Id="rId9" Type="http://schemas.openxmlformats.org/officeDocument/2006/relationships/hyperlink" Target="https://sap.github.io/SapMachi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DB7-E2BC-5843-8B9C-2414CC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Enhancements in</a:t>
            </a:r>
            <a:br>
              <a:rPr lang="en-US" dirty="0"/>
            </a:br>
            <a:r>
              <a:rPr lang="en-US" dirty="0"/>
              <a:t>Java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0137-A2A6-DF4E-A25A-C548357C8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Stuff you should already be using 😁</a:t>
            </a:r>
          </a:p>
        </p:txBody>
      </p:sp>
    </p:spTree>
    <p:extLst>
      <p:ext uri="{BB962C8B-B14F-4D97-AF65-F5344CB8AC3E}">
        <p14:creationId xmlns:p14="http://schemas.microsoft.com/office/powerpoint/2010/main" val="17555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53E5B-BA21-8748-9864-F5F35E30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7" y="3163415"/>
            <a:ext cx="6903149" cy="26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5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Automatic resource management (try-with-resources)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Resource allocation as part of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Automatically closed right before any </a:t>
            </a:r>
            <a:r>
              <a:rPr lang="en-US" sz="2000" dirty="0">
                <a:latin typeface="Andale Mono" panose="020B0509000000000004" pitchFamily="49" charset="0"/>
              </a:rPr>
              <a:t>catch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Anything that implements </a:t>
            </a:r>
            <a:r>
              <a:rPr lang="en-US" sz="2000" dirty="0" err="1"/>
              <a:t>java.lang.AutoClosable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1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Automatic resource management (try-with-resources)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689F9-1734-7749-A3C4-65059DEF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789831"/>
            <a:ext cx="6903148" cy="30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0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Catch multiple exception types (multi-catch)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Catch exceptions of multiple types in the same block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Exception types do not have to be “compatible”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Other rules for catching exceptions still apply (e.g. catch specific before generic)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Catch multiple exception types (multi-catch)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B3F38-B790-3543-9909-A9E3615D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3429000"/>
            <a:ext cx="6903148" cy="10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Generic type inference (diamond operator)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Type of generics on RHS inferred from types on LHS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Automatically closed right before any </a:t>
            </a:r>
            <a:r>
              <a:rPr lang="en-US" sz="2000" dirty="0">
                <a:latin typeface="Andale Mono" panose="020B0509000000000004" pitchFamily="49" charset="0"/>
              </a:rPr>
              <a:t>catch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Anything that implements </a:t>
            </a:r>
            <a:r>
              <a:rPr lang="en-US" sz="2000" dirty="0" err="1"/>
              <a:t>java.lang.AutoClosable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Generic type inference (diamond operator)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72306-A0B3-034A-A105-265D99A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93" y="3012016"/>
            <a:ext cx="6897934" cy="1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Numeric literal improvements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binary integer literals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 underscores in numeric literals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Numeric literal improvements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8EC5-2A46-E54B-85D8-35AA224F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3429000"/>
            <a:ext cx="6903148" cy="10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50C-FFDD-6243-BADD-B20AD0DC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1B65-8352-194A-BCE2-27690D61B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FE2-4B32-244F-B282-5EA4887B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B1C3-8519-2F48-8C10-B1CEF185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Java release history</a:t>
            </a:r>
          </a:p>
        </p:txBody>
      </p:sp>
    </p:spTree>
    <p:extLst>
      <p:ext uri="{BB962C8B-B14F-4D97-AF65-F5344CB8AC3E}">
        <p14:creationId xmlns:p14="http://schemas.microsoft.com/office/powerpoint/2010/main" val="87359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80D8-CCA0-1D4B-99FA-5028A463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6B6-95F4-AC4E-9563-D8520B96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80D8-CCA0-1D4B-99FA-5028A463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6B6-95F4-AC4E-9563-D8520B96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Java 8 release marks Java’s first foray into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72246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”Java” means “Java SE” – the language, JDK, and runtime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Java 7</a:t>
            </a:r>
            <a:r>
              <a:rPr lang="en-US" dirty="0"/>
              <a:t>: July 7, 2011</a:t>
            </a:r>
          </a:p>
          <a:p>
            <a:r>
              <a:rPr lang="en-US" i="1" dirty="0"/>
              <a:t>Java 8</a:t>
            </a:r>
            <a:r>
              <a:rPr lang="en-US" dirty="0"/>
              <a:t>: March 18, 2014</a:t>
            </a:r>
          </a:p>
          <a:p>
            <a:r>
              <a:rPr lang="en-US" dirty="0"/>
              <a:t>CyberScout only transitioned to Java 8 in 2016</a:t>
            </a:r>
          </a:p>
          <a:p>
            <a:pPr lvl="1"/>
            <a:r>
              <a:rPr lang="en-US" dirty="0"/>
              <a:t>The Subscription application is the notable exception, as it’s still on Java 6</a:t>
            </a:r>
          </a:p>
        </p:txBody>
      </p:sp>
    </p:spTree>
    <p:extLst>
      <p:ext uri="{BB962C8B-B14F-4D97-AF65-F5344CB8AC3E}">
        <p14:creationId xmlns:p14="http://schemas.microsoft.com/office/powerpoint/2010/main" val="16153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r>
              <a:rPr lang="en-US" dirty="0"/>
              <a:t>As of September 15, 2020, the current version is Java 15</a:t>
            </a:r>
          </a:p>
          <a:p>
            <a:pPr lvl="1"/>
            <a:r>
              <a:rPr lang="en-US" dirty="0"/>
              <a:t>Java 11: current LTS release</a:t>
            </a:r>
          </a:p>
          <a:p>
            <a:pPr lvl="1"/>
            <a:r>
              <a:rPr lang="en-US" dirty="0"/>
              <a:t>Java 17: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AdoptOpenJDK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5949-9572-CC45-8F0F-F690D26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59E6-9151-634C-84BC-79F67C7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distribution and licensing</a:t>
            </a:r>
          </a:p>
          <a:p>
            <a:r>
              <a:rPr lang="en-US" dirty="0"/>
              <a:t>De-emphasized Oracle-produced distributions of the JDK/JRE, in favor of those built from OpenJDK</a:t>
            </a:r>
          </a:p>
          <a:p>
            <a:r>
              <a:rPr lang="en-US" dirty="0"/>
              <a:t>Since Java 9 (or maybe 11?), Oracle builds only available to paid Oracle licensees</a:t>
            </a:r>
          </a:p>
          <a:p>
            <a:r>
              <a:rPr lang="en-US" dirty="0"/>
              <a:t>Supported builds still available through vendors such as Red Hat</a:t>
            </a:r>
          </a:p>
        </p:txBody>
      </p:sp>
    </p:spTree>
    <p:extLst>
      <p:ext uri="{BB962C8B-B14F-4D97-AF65-F5344CB8AC3E}">
        <p14:creationId xmlns:p14="http://schemas.microsoft.com/office/powerpoint/2010/main" val="35076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725-7B00-2942-9D87-5AAED745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31AD-DC4E-7041-BA1B-520779B4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OpenJDK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AdoptOpenJDK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https://adoptopenjdk.net/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Corretto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https://aws.amazon.com/corretto/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Azul Systems’ Zulu - </a:t>
            </a:r>
            <a:r>
              <a:rPr lang="en-US" dirty="0">
                <a:hlinkClick r:id="rId5"/>
              </a:rPr>
              <a:t>https://www.azul.com/downloads/zulu/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Bellsoft’s</a:t>
            </a:r>
            <a:r>
              <a:rPr lang="en-US" dirty="0"/>
              <a:t> </a:t>
            </a:r>
            <a:r>
              <a:rPr lang="en-US" dirty="0" err="1"/>
              <a:t>Liberica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https://bell-sw.com/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OpenJDK - </a:t>
            </a:r>
            <a:r>
              <a:rPr lang="en-US" dirty="0">
                <a:hlinkClick r:id="rId7"/>
              </a:rPr>
              <a:t>https://jdk.java.net/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Oracle’s </a:t>
            </a:r>
            <a:r>
              <a:rPr lang="en-US" dirty="0" err="1"/>
              <a:t>GraalVM</a:t>
            </a:r>
            <a:r>
              <a:rPr lang="en-US" dirty="0"/>
              <a:t>* - </a:t>
            </a:r>
            <a:r>
              <a:rPr lang="en-US" dirty="0">
                <a:hlinkClick r:id="rId8"/>
              </a:rPr>
              <a:t>https://www.graalvm.org/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SAP’s </a:t>
            </a:r>
            <a:r>
              <a:rPr lang="en-US" dirty="0" err="1"/>
              <a:t>SapMachine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https://sap.github.io/SapMachine/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3F06-F395-9046-991A-6265CC9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31D-4146-1B49-9835-00D3006E3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Project Coin</a:t>
            </a:r>
          </a:p>
          <a:p>
            <a:r>
              <a:rPr lang="en-US" dirty="0"/>
              <a:t>Concurrency utilities</a:t>
            </a:r>
          </a:p>
          <a:p>
            <a:r>
              <a:rPr lang="en-US" dirty="0"/>
              <a:t>New File I/O library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invokedynamic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Elliptic curve cryptography</a:t>
            </a:r>
          </a:p>
          <a:p>
            <a:r>
              <a:rPr lang="en-US" dirty="0"/>
              <a:t>Various low-level enhancements (memory handling, graphics, etc.)</a:t>
            </a:r>
          </a:p>
        </p:txBody>
      </p:sp>
    </p:spTree>
    <p:extLst>
      <p:ext uri="{BB962C8B-B14F-4D97-AF65-F5344CB8AC3E}">
        <p14:creationId xmlns:p14="http://schemas.microsoft.com/office/powerpoint/2010/main" val="296231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statement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 strings directly as the expression and case matches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Strings will be compared using </a:t>
            </a:r>
            <a:r>
              <a:rPr lang="en-US" sz="2000" dirty="0">
                <a:latin typeface="Andale Mono" panose="020B0509000000000004" pitchFamily="49" charset="0"/>
              </a:rPr>
              <a:t>.equals()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These are generally more efficient than if/then/else statements using strings</a:t>
            </a:r>
          </a:p>
        </p:txBody>
      </p:sp>
    </p:spTree>
    <p:extLst>
      <p:ext uri="{BB962C8B-B14F-4D97-AF65-F5344CB8AC3E}">
        <p14:creationId xmlns:p14="http://schemas.microsoft.com/office/powerpoint/2010/main" val="27594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2964</TotalTime>
  <Words>682</Words>
  <Application>Microsoft Macintosh PowerPoint</Application>
  <PresentationFormat>Widescreen</PresentationFormat>
  <Paragraphs>101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Andale Mono</vt:lpstr>
      <vt:lpstr>Arial</vt:lpstr>
      <vt:lpstr>Calibri</vt:lpstr>
      <vt:lpstr>Calibri Light</vt:lpstr>
      <vt:lpstr>Celestial</vt:lpstr>
      <vt:lpstr>Enhancements in Java 7 &amp; 8</vt:lpstr>
      <vt:lpstr>Intro</vt:lpstr>
      <vt:lpstr>Intro</vt:lpstr>
      <vt:lpstr>Intro</vt:lpstr>
      <vt:lpstr>Intro</vt:lpstr>
      <vt:lpstr>Intro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8</vt:lpstr>
      <vt:lpstr>Java 8</vt:lpstr>
      <vt:lpstr>Java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in Java 7 &amp; 8</dc:title>
  <dc:creator>Eric McIntyre</dc:creator>
  <cp:lastModifiedBy>Eric McIntyre</cp:lastModifiedBy>
  <cp:revision>21</cp:revision>
  <dcterms:created xsi:type="dcterms:W3CDTF">2020-09-21T23:38:15Z</dcterms:created>
  <dcterms:modified xsi:type="dcterms:W3CDTF">2020-11-05T22:07:04Z</dcterms:modified>
</cp:coreProperties>
</file>