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76"/>
  </p:normalViewPr>
  <p:slideViewPr>
    <p:cSldViewPr snapToGrid="0">
      <p:cViewPr>
        <p:scale>
          <a:sx n="104" d="100"/>
          <a:sy n="104" d="100"/>
        </p:scale>
        <p:origin x="89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755C-E1DA-5412-3623-EADEF1783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CB710-BFF7-3306-3334-4A0383423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7ECFB-91F3-D362-377F-26664D25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9827-5924-A14B-AD1D-8E9E328EECD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F04C-DAFC-A81E-ECAD-46B869C1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DB00B-364B-601B-B66D-63C5DB06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9DB4-AFD5-0949-9BB6-462E2404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7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65AB-663B-DD0A-0844-DC698A5D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2C1D0-2267-E366-0252-1DF3BDE72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44650-5DD9-EBD3-744E-61AD943A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9827-5924-A14B-AD1D-8E9E328EECD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B9838-124D-6B32-A76F-D9C4DF8E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822D0-F9EF-A797-8BD0-8EB0A277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9DB4-AFD5-0949-9BB6-462E2404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3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4F9E9-54BB-C906-49D7-CDB09FECC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C0EFB-2B52-0BEF-141B-7B65A8D09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E50E8-B1BF-80CE-AC0D-C5623929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9827-5924-A14B-AD1D-8E9E328EECD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E6E9B-2E30-DE25-B9B6-E62BA620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67AA4-4AE2-9977-3EC8-F36BE6E0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9DB4-AFD5-0949-9BB6-462E2404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0DEE-9452-93E2-F5B4-7D892D82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67340-9412-295C-CA28-D3F7E0FE4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15161-902A-D4F9-0200-B0E44BC9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9827-5924-A14B-AD1D-8E9E328EECD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3F1F0-DE7D-7924-67C5-AED1963D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8F1F7-1AC2-50F2-061B-75A5E985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9DB4-AFD5-0949-9BB6-462E2404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5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2285-8927-1627-2D8C-34713A68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AC2F8-EB73-9C97-B6A4-79509EEA3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C471E-DCC2-9A15-2D17-644ACCA2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9827-5924-A14B-AD1D-8E9E328EECD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2F1DD-C4C2-1189-A22D-2AB3251E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AF89F-53B7-4929-9284-9626FBDD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9DB4-AFD5-0949-9BB6-462E2404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0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F226-1484-0E76-D257-7BA093A6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667E-1B38-BA87-C42A-760ABBCFF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65451-D6F4-EB97-CFB4-F2DAB3119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BE8F9-6FB8-E9BE-62D8-A5D4E320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9827-5924-A14B-AD1D-8E9E328EECD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9CD09-C7C9-DF49-8530-96B784D9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B531E-68D8-326B-2213-879B3D80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9DB4-AFD5-0949-9BB6-462E2404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0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EA0C-00D4-72A1-AA67-9D9502829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7BD13-A638-46E5-D4DD-AA9A58C3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508DD-AFBA-3131-0080-4F7E97D43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449E8-6725-8895-C8FC-5051586C2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E65A4-8CEF-D0C9-C34E-943FF5592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41FFF-CB39-4EF1-2A82-8A42570B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9827-5924-A14B-AD1D-8E9E328EECD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E594B-4417-C63B-07B1-977F2F08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0690F-DFD3-D0E0-EB30-FB19EDEA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9DB4-AFD5-0949-9BB6-462E2404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6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2E44-75B2-A5E9-8DC6-0BC1E5E6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B876C-28CD-CE4F-642B-DE37D3EB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9827-5924-A14B-AD1D-8E9E328EECD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A9279-9A16-5ED0-87E7-ACBF4B9A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C8616-859A-00A4-CF24-0016A5FF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9DB4-AFD5-0949-9BB6-462E2404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6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6063A-66A8-0DBA-BB4E-9C3C55D6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9827-5924-A14B-AD1D-8E9E328EECD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1FD56-9B1F-6CEE-8A02-0AEB4AA7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A0027-1D3F-9ED7-C353-3F617FA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9DB4-AFD5-0949-9BB6-462E2404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5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D81E-5F06-6577-6CD0-422BD02E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10A6B-881E-524D-153D-2A52BC5F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D14D5-611A-267B-753A-AA4F61579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FA017-6F47-442F-0B47-DE0639BB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9827-5924-A14B-AD1D-8E9E328EECD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A070A-854B-AC24-31C0-018E786C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461B0-BA0A-03DA-2F41-C1D219C6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9DB4-AFD5-0949-9BB6-462E2404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5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F7DB-EF76-C416-9372-A4F967A4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6FB81-ED0A-F959-978E-A2549E629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4F05-5137-60DB-6D59-BB967D127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93978-8DE9-CE6E-3C6B-F0B6760D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9827-5924-A14B-AD1D-8E9E328EECD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2727E-9DDF-C0CB-CBAB-3A19B702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0AFCD-E792-0200-BA59-12B751D0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79DB4-AFD5-0949-9BB6-462E2404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3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09A30-1546-CA4A-EB1E-AABEB7E5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1676E-CFA8-E2F5-BD8C-65958F572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057AA-CA5F-BB4A-7706-992F4FC5A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9827-5924-A14B-AD1D-8E9E328EECDA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015AD-B1FF-118B-4D79-8CA7FD67B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4B7E9-90FB-CC48-31E1-03F67B949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79DB4-AFD5-0949-9BB6-462E24043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2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7031B5E-200C-0495-AAAF-DEA1B57F15F6}"/>
              </a:ext>
            </a:extLst>
          </p:cNvPr>
          <p:cNvGrpSpPr/>
          <p:nvPr/>
        </p:nvGrpSpPr>
        <p:grpSpPr>
          <a:xfrm>
            <a:off x="572240" y="1125953"/>
            <a:ext cx="11047519" cy="4606094"/>
            <a:chOff x="578419" y="1297136"/>
            <a:chExt cx="11047519" cy="460609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CF103E9-CFA7-54F3-ADA2-CB702ADE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49514" y="1297136"/>
              <a:ext cx="3676424" cy="460609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86D4E72-5B5A-2E0A-92C9-A07876136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419" y="1297136"/>
              <a:ext cx="3676424" cy="460609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D14093C-FB38-94BD-1FD5-3FB2234A1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7788" y="1297136"/>
              <a:ext cx="3676424" cy="460609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D424108-4DBD-EFF4-DDA0-92AF7E199390}"/>
                  </a:ext>
                </a:extLst>
              </p:cNvPr>
              <p:cNvSpPr txBox="1"/>
              <p:nvPr/>
            </p:nvSpPr>
            <p:spPr>
              <a:xfrm>
                <a:off x="333632" y="395417"/>
                <a:ext cx="95050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Comparison of </a:t>
                </a:r>
                <a:r>
                  <a:rPr lang="en-US" sz="200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EMCal</a:t>
                </a:r>
                <a:r>
                  <a:rPr lang="en-US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-only, </a:t>
                </a:r>
                <a:r>
                  <a:rPr lang="en-US" sz="200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HCal</a:t>
                </a:r>
                <a:r>
                  <a:rPr lang="en-US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-only and full calorimeter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𝑑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𝜂</m:t>
                    </m:r>
                  </m:oMath>
                </a14:m>
                <a:r>
                  <a:rPr lang="en-US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measurements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D424108-4DBD-EFF4-DDA0-92AF7E199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32" y="395417"/>
                <a:ext cx="9505038" cy="400110"/>
              </a:xfrm>
              <a:prstGeom prst="rect">
                <a:avLst/>
              </a:prstGeom>
              <a:blipFill>
                <a:blip r:embed="rId5"/>
                <a:stretch>
                  <a:fillRect l="-668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31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9EE662-3FDC-1939-4623-28EB1A22B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031102"/>
            <a:ext cx="4419600" cy="5537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AAF8DE-0EA7-E2FA-CCF2-853963334025}"/>
                  </a:ext>
                </a:extLst>
              </p:cNvPr>
              <p:cNvSpPr txBox="1"/>
              <p:nvPr/>
            </p:nvSpPr>
            <p:spPr>
              <a:xfrm>
                <a:off x="330542" y="289698"/>
                <a:ext cx="95672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Comparison overlay of </a:t>
                </a:r>
                <a:r>
                  <a:rPr lang="en-US" sz="180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EMCal</a:t>
                </a:r>
                <a:r>
                  <a:rPr lang="en-US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-only</a:t>
                </a:r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and </a:t>
                </a:r>
                <a:r>
                  <a:rPr lang="en-US" sz="180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HCal</a:t>
                </a:r>
                <a:r>
                  <a:rPr lang="en-US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-only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𝑑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𝑇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/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𝜂</m:t>
                    </m:r>
                  </m:oMath>
                </a14:m>
                <a:r>
                  <a:rPr lang="en-US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measurements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AAF8DE-0EA7-E2FA-CCF2-853963334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42" y="289698"/>
                <a:ext cx="9567219" cy="369332"/>
              </a:xfrm>
              <a:prstGeom prst="rect">
                <a:avLst/>
              </a:prstGeom>
              <a:blipFill>
                <a:blip r:embed="rId3"/>
                <a:stretch>
                  <a:fillRect l="-397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4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C948E8-DA4B-AC3D-5D2D-56B0191F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092887"/>
            <a:ext cx="4419600" cy="5537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B2B67C-2BD0-FEB7-1D2B-0A514CC42AC3}"/>
                  </a:ext>
                </a:extLst>
              </p:cNvPr>
              <p:cNvSpPr txBox="1"/>
              <p:nvPr/>
            </p:nvSpPr>
            <p:spPr>
              <a:xfrm>
                <a:off x="330542" y="289698"/>
                <a:ext cx="95672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Comparison overlay of sPHENIX full calorimeter, STAR and PHENIX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𝑑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𝑇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/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𝜂</m:t>
                    </m:r>
                  </m:oMath>
                </a14:m>
                <a:r>
                  <a:rPr lang="en-US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measurements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B2B67C-2BD0-FEB7-1D2B-0A514CC42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42" y="289698"/>
                <a:ext cx="9567219" cy="369332"/>
              </a:xfrm>
              <a:prstGeom prst="rect">
                <a:avLst/>
              </a:prstGeom>
              <a:blipFill>
                <a:blip r:embed="rId3"/>
                <a:stretch>
                  <a:fillRect l="-397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16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9AD2620-A7AE-4C68-0315-642090CC5D33}"/>
              </a:ext>
            </a:extLst>
          </p:cNvPr>
          <p:cNvGrpSpPr/>
          <p:nvPr/>
        </p:nvGrpSpPr>
        <p:grpSpPr>
          <a:xfrm>
            <a:off x="673140" y="1390136"/>
            <a:ext cx="10845720" cy="4529438"/>
            <a:chOff x="673140" y="1390136"/>
            <a:chExt cx="10845720" cy="45294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D1F1A2C-9211-1EA8-68D0-A9FAE1A8D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8380" y="1390136"/>
              <a:ext cx="3615240" cy="452943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CB6BA2-5C9D-FE1A-406D-25B421B1F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140" y="1390136"/>
              <a:ext cx="3615240" cy="452943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1539936-53D9-5047-A74D-5D75E3746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3620" y="1390136"/>
              <a:ext cx="3615240" cy="4529438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BD8F5E-554F-125D-FF6D-C95D327D4525}"/>
                  </a:ext>
                </a:extLst>
              </p:cNvPr>
              <p:cNvSpPr txBox="1"/>
              <p:nvPr/>
            </p:nvSpPr>
            <p:spPr>
              <a:xfrm>
                <a:off x="333632" y="395417"/>
                <a:ext cx="111852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Comparison of </a:t>
                </a:r>
                <a:r>
                  <a:rPr lang="en-US" sz="200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EMCal</a:t>
                </a:r>
                <a:r>
                  <a:rPr lang="en-US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-only, </a:t>
                </a:r>
                <a:r>
                  <a:rPr lang="en-US" sz="200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HCal</a:t>
                </a:r>
                <a:r>
                  <a:rPr lang="en-US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-only and full calorimeter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𝑑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𝜂</m:t>
                    </m:r>
                  </m:oMath>
                </a14:m>
                <a:r>
                  <a:rPr lang="en-US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measurements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𝑑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𝜂</m:t>
                    </m:r>
                  </m:oMath>
                </a14:m>
                <a:r>
                  <a:rPr lang="en-US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measurements flipped about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=0</m:t>
                    </m:r>
                  </m:oMath>
                </a14:m>
                <a:endPara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BD8F5E-554F-125D-FF6D-C95D327D4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32" y="395417"/>
                <a:ext cx="11185228" cy="707886"/>
              </a:xfrm>
              <a:prstGeom prst="rect">
                <a:avLst/>
              </a:prstGeom>
              <a:blipFill>
                <a:blip r:embed="rId5"/>
                <a:stretch>
                  <a:fillRect l="-567" t="-5357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43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63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m</dc:creator>
  <cp:lastModifiedBy>emma m</cp:lastModifiedBy>
  <cp:revision>1</cp:revision>
  <dcterms:created xsi:type="dcterms:W3CDTF">2024-05-30T19:43:40Z</dcterms:created>
  <dcterms:modified xsi:type="dcterms:W3CDTF">2024-05-30T19:50:36Z</dcterms:modified>
</cp:coreProperties>
</file>