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Roboto"/>
      <p:regular r:id="rId23"/>
      <p:bold r:id="rId24"/>
      <p:italic r:id="rId25"/>
      <p:boldItalic r:id="rId26"/>
    </p:embeddedFont>
    <p:embeddedFont>
      <p:font typeface="Roboto Medium"/>
      <p:regular r:id="rId27"/>
      <p:bold r:id="rId28"/>
      <p:italic r:id="rId29"/>
      <p:boldItalic r:id="rId30"/>
    </p:embeddedFont>
    <p:embeddedFont>
      <p:font typeface="Roboto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hpPHxJchDnl6KiPC/LYkJQP65c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A71A9C-730C-4327-B957-7951C9BB2848}">
  <a:tblStyle styleId="{A6A71A9C-730C-4327-B957-7951C9BB284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regular.fntdata"/><Relationship Id="rId30" Type="http://schemas.openxmlformats.org/officeDocument/2006/relationships/font" Target="fonts/RobotoMedium-boldItalic.fntdata"/><Relationship Id="rId33" Type="http://schemas.openxmlformats.org/officeDocument/2006/relationships/font" Target="fonts/RobotoLight-italic.fntdata"/><Relationship Id="rId32" Type="http://schemas.openxmlformats.org/officeDocument/2006/relationships/font" Target="fonts/RobotoLight-bold.fntdata"/><Relationship Id="rId35" Type="http://customschemas.google.com/relationships/presentationmetadata" Target="metadata"/><Relationship Id="rId34" Type="http://schemas.openxmlformats.org/officeDocument/2006/relationships/font" Target="fonts/RobotoLigh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Medium-bold.fntdata"/><Relationship Id="rId27" Type="http://schemas.openxmlformats.org/officeDocument/2006/relationships/font" Target="fonts/RobotoMedium-regular.fntdata"/><Relationship Id="rId29" Type="http://schemas.openxmlformats.org/officeDocument/2006/relationships/font" Target="fonts/RobotoMedium-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0" name="Google Shape;830;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1" name="Google Shape;831;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2dc4c2f4658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8" name="Google Shape;918;g2dc4c2f4658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The unemployment rate does not immediately adjust to the Fed Funds Rate, but there seems to be a 36 month lag. After we calculated the </a:t>
            </a:r>
            <a:r>
              <a:rPr lang="en-US"/>
              <a:t>correlation</a:t>
            </a:r>
            <a:r>
              <a:rPr lang="en-US"/>
              <a:t> between the Feds Fund Rate and the state with highest and lowest unemployment rate for multiple lagged months, we found that the strongest correlation is for the 36 month lag.</a:t>
            </a:r>
            <a:endParaRPr/>
          </a:p>
        </p:txBody>
      </p:sp>
      <p:sp>
        <p:nvSpPr>
          <p:cNvPr id="919" name="Google Shape;919;g2dc4c2f4658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9" name="Google Shape;92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0" name="Google Shape;930;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9" name="Google Shape;939;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0" name="Google Shape;940;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2dc4c2f4658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9" name="Google Shape;949;g2dc4c2f4658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0" name="Google Shape;950;g2dc4c2f4658_0_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9" name="Google Shape;959;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0" name="Google Shape;960;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9" name="Google Shape;969;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0" name="Google Shape;970;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8" name="Google Shape;978;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9" name="Google Shape;979;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2dc4c2f4658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1" name="Google Shape;991;g2dc4c2f4658_0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2" name="Google Shape;992;g2dc4c2f4658_0_1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7" name="Google Shape;83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Goal of the project is to answer a question: </a:t>
            </a:r>
            <a:r>
              <a:rPr lang="en-US" sz="1600">
                <a:solidFill>
                  <a:srgbClr val="082D49"/>
                </a:solidFill>
                <a:latin typeface="Roboto"/>
                <a:ea typeface="Roboto"/>
                <a:cs typeface="Roboto"/>
                <a:sym typeface="Roboto"/>
              </a:rPr>
              <a:t>"How do interest rates, the Federal Funds Rate, and the effects of the pandemic compare to unemployment rates, and will unemployment decrease or rise when considered alongside inflation?"</a:t>
            </a:r>
            <a:endParaRPr sz="1600">
              <a:solidFill>
                <a:srgbClr val="082D49"/>
              </a:solidFill>
              <a:latin typeface="Roboto"/>
              <a:ea typeface="Roboto"/>
              <a:cs typeface="Roboto"/>
              <a:sym typeface="Roboto"/>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2dc4c2f4658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6" name="Google Shape;846;g2dc4c2f4658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04800" lvl="0" marL="457200" rtl="0" algn="l">
              <a:lnSpc>
                <a:spcPct val="115000"/>
              </a:lnSpc>
              <a:spcBef>
                <a:spcPts val="2100"/>
              </a:spcBef>
              <a:spcAft>
                <a:spcPts val="0"/>
              </a:spcAft>
              <a:buClr>
                <a:schemeClr val="dk1"/>
              </a:buClr>
              <a:buSzPts val="1200"/>
              <a:buFont typeface="Roboto"/>
              <a:buAutoNum type="arabicPeriod"/>
            </a:pPr>
            <a:r>
              <a:rPr lang="en-US">
                <a:highlight>
                  <a:schemeClr val="lt1"/>
                </a:highlight>
                <a:latin typeface="Roboto"/>
                <a:ea typeface="Roboto"/>
                <a:cs typeface="Roboto"/>
                <a:sym typeface="Roboto"/>
              </a:rPr>
              <a:t>Unemployment: Low unemployment rates are a hallmark of a thriving economy. This suggests that most people who are willing and able to work can find jobs. A low unemployment rate typically ranges between 3% to 5%, though this can vary depending on the location and economic context.</a:t>
            </a:r>
            <a:endParaRPr>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US">
                <a:highlight>
                  <a:schemeClr val="lt1"/>
                </a:highlight>
                <a:latin typeface="Roboto"/>
                <a:ea typeface="Roboto"/>
                <a:cs typeface="Roboto"/>
                <a:sym typeface="Roboto"/>
              </a:rPr>
              <a:t>Inflation: Stable and moderate inflation is another key characteristic of a successful economy. Central banks often aim for an inflation rate of around 2% per year. This level is considered low enough to maintain purchasing power while also indicating healthy demand for goods and services.</a:t>
            </a:r>
            <a:endParaRPr>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US">
                <a:highlight>
                  <a:schemeClr val="lt1"/>
                </a:highlight>
                <a:latin typeface="Roboto"/>
                <a:ea typeface="Roboto"/>
                <a:cs typeface="Roboto"/>
                <a:sym typeface="Roboto"/>
              </a:rPr>
              <a:t>The Federal Funds Rate is a critical economic indicator in the United States. It is the interest rate at which banks lend reserve balances to other depository institutions overnight on an uncollateralized basis. This rate is set by the Federal Open Market Committee (FOMC) of the Federal Reserve and serves as a primary tool for U.S. monetary policy.</a:t>
            </a:r>
            <a:endParaRPr>
              <a:highlight>
                <a:schemeClr val="lt1"/>
              </a:highlight>
              <a:latin typeface="Roboto"/>
              <a:ea typeface="Roboto"/>
              <a:cs typeface="Roboto"/>
              <a:sym typeface="Roboto"/>
            </a:endParaRPr>
          </a:p>
          <a:p>
            <a:pPr indent="0" lvl="0" marL="457200" rtl="0" algn="l">
              <a:lnSpc>
                <a:spcPct val="115000"/>
              </a:lnSpc>
              <a:spcBef>
                <a:spcPts val="2100"/>
              </a:spcBef>
              <a:spcAft>
                <a:spcPts val="0"/>
              </a:spcAft>
              <a:buNone/>
            </a:pPr>
            <a:r>
              <a:rPr lang="en-US">
                <a:highlight>
                  <a:schemeClr val="lt1"/>
                </a:highlight>
                <a:latin typeface="Roboto"/>
                <a:ea typeface="Roboto"/>
                <a:cs typeface="Roboto"/>
                <a:sym typeface="Roboto"/>
              </a:rPr>
              <a:t>Growth Rates: A successful economy typically exhibits a healthy and sustainable growth rate in its Gross Domestic Product (GDP). This growth should be steady, avoiding extreme fluctuations that could indicate underlying economic instability.</a:t>
            </a:r>
            <a:endParaRPr>
              <a:highlight>
                <a:schemeClr val="lt1"/>
              </a:highlight>
              <a:latin typeface="Roboto"/>
              <a:ea typeface="Roboto"/>
              <a:cs typeface="Roboto"/>
              <a:sym typeface="Roboto"/>
            </a:endParaRPr>
          </a:p>
          <a:p>
            <a:pPr indent="-304800" lvl="0" marL="457200" rtl="0" algn="l">
              <a:lnSpc>
                <a:spcPct val="115000"/>
              </a:lnSpc>
              <a:spcBef>
                <a:spcPts val="2100"/>
              </a:spcBef>
              <a:spcAft>
                <a:spcPts val="0"/>
              </a:spcAft>
              <a:buClr>
                <a:srgbClr val="ECECEC"/>
              </a:buClr>
              <a:buSzPts val="1200"/>
              <a:buFont typeface="Roboto"/>
              <a:buAutoNum type="arabicPeriod"/>
            </a:pPr>
            <a:r>
              <a:t/>
            </a:r>
            <a:endParaRPr>
              <a:solidFill>
                <a:srgbClr val="ECECEC"/>
              </a:solidFill>
              <a:highlight>
                <a:schemeClr val="lt1"/>
              </a:highlight>
              <a:latin typeface="Roboto"/>
              <a:ea typeface="Roboto"/>
              <a:cs typeface="Roboto"/>
              <a:sym typeface="Roboto"/>
            </a:endParaRPr>
          </a:p>
        </p:txBody>
      </p:sp>
      <p:sp>
        <p:nvSpPr>
          <p:cNvPr id="847" name="Google Shape;847;g2dc4c2f4658_0_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6" name="Google Shape;85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400">
                <a:solidFill>
                  <a:srgbClr val="082D49"/>
                </a:solidFill>
                <a:latin typeface="Roboto"/>
                <a:ea typeface="Roboto"/>
                <a:cs typeface="Roboto"/>
                <a:sym typeface="Roboto"/>
              </a:rPr>
              <a:t>Correlations between Unemployment &amp; Inflation</a:t>
            </a:r>
            <a:endParaRPr sz="1400">
              <a:solidFill>
                <a:srgbClr val="082D49"/>
              </a:solidFill>
              <a:latin typeface="Roboto"/>
              <a:ea typeface="Roboto"/>
              <a:cs typeface="Roboto"/>
              <a:sym typeface="Roboto"/>
            </a:endParaRPr>
          </a:p>
          <a:p>
            <a:pPr indent="0" lvl="0" marL="0" rtl="0" algn="l">
              <a:lnSpc>
                <a:spcPct val="115000"/>
              </a:lnSpc>
              <a:spcBef>
                <a:spcPts val="800"/>
              </a:spcBef>
              <a:spcAft>
                <a:spcPts val="0"/>
              </a:spcAft>
              <a:buNone/>
            </a:pPr>
            <a:r>
              <a:rPr lang="en-US" sz="1400">
                <a:solidFill>
                  <a:srgbClr val="082D49"/>
                </a:solidFill>
                <a:latin typeface="Roboto"/>
                <a:ea typeface="Roboto"/>
                <a:cs typeface="Roboto"/>
                <a:sym typeface="Roboto"/>
              </a:rPr>
              <a:t>Correlation between Unemployment &amp; Interest Rates</a:t>
            </a:r>
            <a:endParaRPr sz="1400">
              <a:solidFill>
                <a:srgbClr val="082D49"/>
              </a:solidFill>
              <a:latin typeface="Roboto"/>
              <a:ea typeface="Roboto"/>
              <a:cs typeface="Roboto"/>
              <a:sym typeface="Roboto"/>
            </a:endParaRPr>
          </a:p>
          <a:p>
            <a:pPr indent="0" lvl="0" marL="0" rtl="0" algn="l">
              <a:lnSpc>
                <a:spcPct val="115000"/>
              </a:lnSpc>
              <a:spcBef>
                <a:spcPts val="800"/>
              </a:spcBef>
              <a:spcAft>
                <a:spcPts val="800"/>
              </a:spcAft>
              <a:buNone/>
            </a:pPr>
            <a:r>
              <a:rPr lang="en-US" sz="1400">
                <a:solidFill>
                  <a:srgbClr val="082D49"/>
                </a:solidFill>
                <a:latin typeface="Roboto"/>
                <a:ea typeface="Roboto"/>
                <a:cs typeface="Roboto"/>
                <a:sym typeface="Roboto"/>
              </a:rPr>
              <a:t>Forecasting Unemployment with Prophet: </a:t>
            </a:r>
            <a:endParaRPr sz="1400">
              <a:solidFill>
                <a:srgbClr val="082D49"/>
              </a:solidFill>
              <a:latin typeface="Roboto"/>
              <a:ea typeface="Roboto"/>
              <a:cs typeface="Roboto"/>
              <a:sym typeface="Roboto"/>
            </a:endParaRPr>
          </a:p>
        </p:txBody>
      </p:sp>
      <p:sp>
        <p:nvSpPr>
          <p:cNvPr id="857" name="Google Shape;857;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6" name="Google Shape;866;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7" name="Google Shape;867;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dc4c2f4658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7" name="Google Shape;877;g2dc4c2f4658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8" name="Google Shape;878;g2dc4c2f4658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2dc4c2f4658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7" name="Google Shape;887;g2dc4c2f4658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8" name="Google Shape;888;g2dc4c2f4658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2dc4c2f465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7" name="Google Shape;897;g2dc4c2f465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8" name="Google Shape;898;g2dc4c2f465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7" name="Google Shape;907;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What is Fed Funds rate?</a:t>
            </a:r>
            <a:endParaRPr/>
          </a:p>
          <a:p>
            <a:pPr indent="-317500" lvl="0" marL="457200" rtl="0" algn="l">
              <a:lnSpc>
                <a:spcPct val="100000"/>
              </a:lnSpc>
              <a:spcBef>
                <a:spcPts val="0"/>
              </a:spcBef>
              <a:spcAft>
                <a:spcPts val="0"/>
              </a:spcAft>
              <a:buSzPts val="1400"/>
              <a:buChar char="-"/>
            </a:pPr>
            <a:r>
              <a:rPr lang="en-US"/>
              <a:t>Talk about the visualization -&gt; Historically, as the Federal Reserve’s interest rate adjusts, the unemployment rate follows suit in the same direction. We can infer just on the visualization there is a positive correlation.</a:t>
            </a:r>
            <a:endParaRPr/>
          </a:p>
        </p:txBody>
      </p:sp>
      <p:sp>
        <p:nvSpPr>
          <p:cNvPr id="908" name="Google Shape;908;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3.png"/><Relationship Id="rId7"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8.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2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3.png"/><Relationship Id="rId3" Type="http://schemas.openxmlformats.org/officeDocument/2006/relationships/image" Target="../media/image1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 Id="rId3" Type="http://schemas.openxmlformats.org/officeDocument/2006/relationships/image" Target="../media/image36.png"/><Relationship Id="rId4" Type="http://schemas.openxmlformats.org/officeDocument/2006/relationships/image" Target="../media/image31.png"/><Relationship Id="rId5" Type="http://schemas.openxmlformats.org/officeDocument/2006/relationships/image" Target="../media/image33.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2" name="Shape 12"/>
        <p:cNvGrpSpPr/>
        <p:nvPr/>
      </p:nvGrpSpPr>
      <p:grpSpPr>
        <a:xfrm>
          <a:off x="0" y="0"/>
          <a:ext cx="0" cy="0"/>
          <a:chOff x="0" y="0"/>
          <a:chExt cx="0" cy="0"/>
        </a:xfrm>
      </p:grpSpPr>
      <p:sp>
        <p:nvSpPr>
          <p:cNvPr id="13" name="Google Shape;13;p14"/>
          <p:cNvSpPr txBox="1"/>
          <p:nvPr>
            <p:ph type="title"/>
          </p:nvPr>
        </p:nvSpPr>
        <p:spPr>
          <a:xfrm>
            <a:off x="415600" y="593367"/>
            <a:ext cx="11360700" cy="763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4" name="Google Shape;14;p1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5" name="Google Shape;15;p1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st to Five Slide">
  <p:cSld name="CUSTOM_23_1">
    <p:bg>
      <p:bgPr>
        <a:solidFill>
          <a:srgbClr val="F2F2F2"/>
        </a:solidFill>
      </p:bgPr>
    </p:bg>
    <p:spTree>
      <p:nvGrpSpPr>
        <p:cNvPr id="98" name="Shape 98"/>
        <p:cNvGrpSpPr/>
        <p:nvPr/>
      </p:nvGrpSpPr>
      <p:grpSpPr>
        <a:xfrm>
          <a:off x="0" y="0"/>
          <a:ext cx="0" cy="0"/>
          <a:chOff x="0" y="0"/>
          <a:chExt cx="0" cy="0"/>
        </a:xfrm>
      </p:grpSpPr>
      <p:sp>
        <p:nvSpPr>
          <p:cNvPr id="99" name="Google Shape;99;p23"/>
          <p:cNvSpPr/>
          <p:nvPr/>
        </p:nvSpPr>
        <p:spPr>
          <a:xfrm>
            <a:off x="181367" y="169867"/>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3"/>
          <p:cNvSpPr txBox="1"/>
          <p:nvPr/>
        </p:nvSpPr>
        <p:spPr>
          <a:xfrm>
            <a:off x="0" y="359400"/>
            <a:ext cx="12192000" cy="524700"/>
          </a:xfrm>
          <a:prstGeom prst="rect">
            <a:avLst/>
          </a:prstGeom>
          <a:noFill/>
          <a:ln>
            <a:noFill/>
          </a:ln>
        </p:spPr>
        <p:txBody>
          <a:bodyPr anchorCtr="0" anchor="ctr" bIns="121900" lIns="1097275"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Fist to Five </a:t>
            </a:r>
            <a:endParaRPr b="1" i="0" sz="3200" u="none" cap="none" strike="noStrike">
              <a:solidFill>
                <a:srgbClr val="2E5E73"/>
              </a:solidFill>
              <a:latin typeface="Roboto"/>
              <a:ea typeface="Roboto"/>
              <a:cs typeface="Roboto"/>
              <a:sym typeface="Roboto"/>
            </a:endParaRPr>
          </a:p>
        </p:txBody>
      </p:sp>
      <p:cxnSp>
        <p:nvCxnSpPr>
          <p:cNvPr id="101" name="Google Shape;101;p23"/>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102" name="Google Shape;102;p23"/>
          <p:cNvSpPr txBox="1"/>
          <p:nvPr>
            <p:ph idx="1" type="subTitle"/>
          </p:nvPr>
        </p:nvSpPr>
        <p:spPr>
          <a:xfrm>
            <a:off x="1091433" y="1674467"/>
            <a:ext cx="9849300" cy="3080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pic>
        <p:nvPicPr>
          <p:cNvPr id="103" name="Google Shape;103;p23"/>
          <p:cNvPicPr preferRelativeResize="0"/>
          <p:nvPr/>
        </p:nvPicPr>
        <p:blipFill rotWithShape="1">
          <a:blip r:embed="rId2">
            <a:alphaModFix/>
          </a:blip>
          <a:srcRect b="11668" l="0" r="0" t="0"/>
          <a:stretch/>
        </p:blipFill>
        <p:spPr>
          <a:xfrm>
            <a:off x="7806733" y="4816368"/>
            <a:ext cx="1104900" cy="2041634"/>
          </a:xfrm>
          <a:prstGeom prst="rect">
            <a:avLst/>
          </a:prstGeom>
          <a:noFill/>
          <a:ln>
            <a:noFill/>
          </a:ln>
        </p:spPr>
      </p:pic>
      <p:pic>
        <p:nvPicPr>
          <p:cNvPr id="104" name="Google Shape;104;p23"/>
          <p:cNvPicPr preferRelativeResize="0"/>
          <p:nvPr/>
        </p:nvPicPr>
        <p:blipFill rotWithShape="1">
          <a:blip r:embed="rId3">
            <a:alphaModFix/>
          </a:blip>
          <a:srcRect b="13517" l="0" r="0" t="0"/>
          <a:stretch/>
        </p:blipFill>
        <p:spPr>
          <a:xfrm>
            <a:off x="6195067" y="4848132"/>
            <a:ext cx="889000" cy="2009867"/>
          </a:xfrm>
          <a:prstGeom prst="rect">
            <a:avLst/>
          </a:prstGeom>
          <a:noFill/>
          <a:ln>
            <a:noFill/>
          </a:ln>
        </p:spPr>
      </p:pic>
      <p:pic>
        <p:nvPicPr>
          <p:cNvPr id="105" name="Google Shape;105;p23"/>
          <p:cNvPicPr preferRelativeResize="0"/>
          <p:nvPr/>
        </p:nvPicPr>
        <p:blipFill rotWithShape="1">
          <a:blip r:embed="rId4">
            <a:alphaModFix/>
          </a:blip>
          <a:srcRect b="13769" l="0" r="0" t="0"/>
          <a:stretch/>
        </p:blipFill>
        <p:spPr>
          <a:xfrm>
            <a:off x="4392900" y="4930668"/>
            <a:ext cx="977900" cy="1927333"/>
          </a:xfrm>
          <a:prstGeom prst="rect">
            <a:avLst/>
          </a:prstGeom>
          <a:noFill/>
          <a:ln>
            <a:noFill/>
          </a:ln>
        </p:spPr>
      </p:pic>
      <p:pic>
        <p:nvPicPr>
          <p:cNvPr id="106" name="Google Shape;106;p23"/>
          <p:cNvPicPr preferRelativeResize="0"/>
          <p:nvPr/>
        </p:nvPicPr>
        <p:blipFill rotWithShape="1">
          <a:blip r:embed="rId5">
            <a:alphaModFix/>
          </a:blip>
          <a:srcRect b="12495" l="0" r="0" t="0"/>
          <a:stretch/>
        </p:blipFill>
        <p:spPr>
          <a:xfrm>
            <a:off x="9471767" y="4879868"/>
            <a:ext cx="1485900" cy="1978134"/>
          </a:xfrm>
          <a:prstGeom prst="rect">
            <a:avLst/>
          </a:prstGeom>
          <a:noFill/>
          <a:ln>
            <a:noFill/>
          </a:ln>
        </p:spPr>
      </p:pic>
      <p:pic>
        <p:nvPicPr>
          <p:cNvPr id="107" name="Google Shape;107;p23"/>
          <p:cNvPicPr preferRelativeResize="0"/>
          <p:nvPr/>
        </p:nvPicPr>
        <p:blipFill rotWithShape="1">
          <a:blip r:embed="rId6">
            <a:alphaModFix/>
          </a:blip>
          <a:srcRect b="19955" l="0" r="0" t="0"/>
          <a:stretch/>
        </p:blipFill>
        <p:spPr>
          <a:xfrm>
            <a:off x="975867" y="5597435"/>
            <a:ext cx="1028700" cy="1260567"/>
          </a:xfrm>
          <a:prstGeom prst="rect">
            <a:avLst/>
          </a:prstGeom>
          <a:noFill/>
          <a:ln>
            <a:noFill/>
          </a:ln>
        </p:spPr>
      </p:pic>
      <p:pic>
        <p:nvPicPr>
          <p:cNvPr id="108" name="Google Shape;108;p23"/>
          <p:cNvPicPr preferRelativeResize="0"/>
          <p:nvPr/>
        </p:nvPicPr>
        <p:blipFill rotWithShape="1">
          <a:blip r:embed="rId7">
            <a:alphaModFix/>
          </a:blip>
          <a:srcRect b="12495" l="0" r="0" t="0"/>
          <a:stretch/>
        </p:blipFill>
        <p:spPr>
          <a:xfrm>
            <a:off x="2745867" y="4879868"/>
            <a:ext cx="1016000" cy="1978134"/>
          </a:xfrm>
          <a:prstGeom prst="rect">
            <a:avLst/>
          </a:prstGeom>
          <a:noFill/>
          <a:ln>
            <a:noFill/>
          </a:ln>
        </p:spPr>
      </p:pic>
      <p:pic>
        <p:nvPicPr>
          <p:cNvPr id="109" name="Google Shape;109;p23"/>
          <p:cNvPicPr preferRelativeResize="0"/>
          <p:nvPr/>
        </p:nvPicPr>
        <p:blipFill rotWithShape="1">
          <a:blip r:embed="rId5">
            <a:alphaModFix/>
          </a:blip>
          <a:srcRect b="12495" l="0" r="0" t="0"/>
          <a:stretch/>
        </p:blipFill>
        <p:spPr>
          <a:xfrm rot="-2">
            <a:off x="360453" y="202334"/>
            <a:ext cx="512181" cy="68186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eading slide">
  <p:cSld name="CUSTOM_21_2_1">
    <p:spTree>
      <p:nvGrpSpPr>
        <p:cNvPr id="110" name="Shape 110"/>
        <p:cNvGrpSpPr/>
        <p:nvPr/>
      </p:nvGrpSpPr>
      <p:grpSpPr>
        <a:xfrm>
          <a:off x="0" y="0"/>
          <a:ext cx="0" cy="0"/>
          <a:chOff x="0" y="0"/>
          <a:chExt cx="0" cy="0"/>
        </a:xfrm>
      </p:grpSpPr>
      <p:cxnSp>
        <p:nvCxnSpPr>
          <p:cNvPr id="111" name="Google Shape;111;p24"/>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12" name="Google Shape;112;p24"/>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13" name="Google Shape;113;p24"/>
          <p:cNvSpPr txBox="1"/>
          <p:nvPr>
            <p:ph idx="2"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14" name="Google Shape;114;p24"/>
          <p:cNvSpPr/>
          <p:nvPr/>
        </p:nvSpPr>
        <p:spPr>
          <a:xfrm>
            <a:off x="181367" y="3054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5 ">
  <p:cSld name="CUSTOM_21_1">
    <p:spTree>
      <p:nvGrpSpPr>
        <p:cNvPr id="115" name="Shape 115"/>
        <p:cNvGrpSpPr/>
        <p:nvPr/>
      </p:nvGrpSpPr>
      <p:grpSpPr>
        <a:xfrm>
          <a:off x="0" y="0"/>
          <a:ext cx="0" cy="0"/>
          <a:chOff x="0" y="0"/>
          <a:chExt cx="0" cy="0"/>
        </a:xfrm>
      </p:grpSpPr>
      <p:cxnSp>
        <p:nvCxnSpPr>
          <p:cNvPr id="116" name="Google Shape;116;p25"/>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17" name="Google Shape;117;p25"/>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5"/>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5"/>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5"/>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5"/>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5"/>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123" name="Google Shape;123;p25"/>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124" name="Google Shape;124;p25"/>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125" name="Google Shape;125;p25"/>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126" name="Google Shape;126;p25"/>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127" name="Google Shape;127;p25"/>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28" name="Google Shape;128;p25"/>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29" name="Google Shape;129;p25"/>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30" name="Google Shape;130;p25"/>
          <p:cNvSpPr txBox="1"/>
          <p:nvPr>
            <p:ph idx="4" type="subTitle"/>
          </p:nvPr>
        </p:nvSpPr>
        <p:spPr>
          <a:xfrm>
            <a:off x="1632833" y="408470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31" name="Google Shape;131;p25"/>
          <p:cNvSpPr txBox="1"/>
          <p:nvPr>
            <p:ph idx="5" type="subTitle"/>
          </p:nvPr>
        </p:nvSpPr>
        <p:spPr>
          <a:xfrm>
            <a:off x="1632833" y="4970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32" name="Google Shape;132;p25"/>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33" name="Google Shape;133;p25"/>
          <p:cNvSpPr txBox="1"/>
          <p:nvPr>
            <p:ph idx="6"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34" name="Google Shape;134;p25"/>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 name="Google Shape;135;p25"/>
          <p:cNvPicPr preferRelativeResize="0"/>
          <p:nvPr/>
        </p:nvPicPr>
        <p:blipFill rotWithShape="1">
          <a:blip r:embed="rId2">
            <a:alphaModFix/>
          </a:blip>
          <a:srcRect b="0" l="0" r="0" t="0"/>
          <a:stretch/>
        </p:blipFill>
        <p:spPr>
          <a:xfrm>
            <a:off x="231917" y="362050"/>
            <a:ext cx="662500" cy="662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4 ">
  <p:cSld name="CUSTOM_21_1_1">
    <p:spTree>
      <p:nvGrpSpPr>
        <p:cNvPr id="136" name="Shape 136"/>
        <p:cNvGrpSpPr/>
        <p:nvPr/>
      </p:nvGrpSpPr>
      <p:grpSpPr>
        <a:xfrm>
          <a:off x="0" y="0"/>
          <a:ext cx="0" cy="0"/>
          <a:chOff x="0" y="0"/>
          <a:chExt cx="0" cy="0"/>
        </a:xfrm>
      </p:grpSpPr>
      <p:cxnSp>
        <p:nvCxnSpPr>
          <p:cNvPr id="137" name="Google Shape;137;p26"/>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38" name="Google Shape;138;p26"/>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6"/>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6"/>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6"/>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6"/>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143" name="Google Shape;143;p26"/>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144" name="Google Shape;144;p26"/>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145" name="Google Shape;145;p26"/>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146" name="Google Shape;146;p26"/>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7" name="Google Shape;147;p26"/>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8" name="Google Shape;148;p26"/>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9" name="Google Shape;149;p26"/>
          <p:cNvSpPr txBox="1"/>
          <p:nvPr>
            <p:ph idx="4" type="subTitle"/>
          </p:nvPr>
        </p:nvSpPr>
        <p:spPr>
          <a:xfrm>
            <a:off x="1632833" y="408470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50" name="Google Shape;150;p26"/>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51" name="Google Shape;151;p26"/>
          <p:cNvSpPr txBox="1"/>
          <p:nvPr>
            <p:ph idx="5"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52" name="Google Shape;152;p26"/>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3" name="Google Shape;153;p26"/>
          <p:cNvPicPr preferRelativeResize="0"/>
          <p:nvPr/>
        </p:nvPicPr>
        <p:blipFill rotWithShape="1">
          <a:blip r:embed="rId2">
            <a:alphaModFix/>
          </a:blip>
          <a:srcRect b="0" l="0" r="0" t="0"/>
          <a:stretch/>
        </p:blipFill>
        <p:spPr>
          <a:xfrm>
            <a:off x="231917" y="362050"/>
            <a:ext cx="662500" cy="662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3">
  <p:cSld name="CUSTOM_21_1_1_1">
    <p:spTree>
      <p:nvGrpSpPr>
        <p:cNvPr id="154" name="Shape 154"/>
        <p:cNvGrpSpPr/>
        <p:nvPr/>
      </p:nvGrpSpPr>
      <p:grpSpPr>
        <a:xfrm>
          <a:off x="0" y="0"/>
          <a:ext cx="0" cy="0"/>
          <a:chOff x="0" y="0"/>
          <a:chExt cx="0" cy="0"/>
        </a:xfrm>
      </p:grpSpPr>
      <p:cxnSp>
        <p:nvCxnSpPr>
          <p:cNvPr id="155" name="Google Shape;155;p27"/>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56" name="Google Shape;156;p27"/>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7"/>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7"/>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7"/>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160" name="Google Shape;160;p27"/>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161" name="Google Shape;161;p27"/>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162" name="Google Shape;162;p27"/>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63" name="Google Shape;163;p27"/>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64" name="Google Shape;164;p27"/>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65" name="Google Shape;165;p27"/>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66" name="Google Shape;166;p27"/>
          <p:cNvSpPr txBox="1"/>
          <p:nvPr>
            <p:ph idx="4"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67" name="Google Shape;167;p27"/>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8" name="Google Shape;168;p27"/>
          <p:cNvPicPr preferRelativeResize="0"/>
          <p:nvPr/>
        </p:nvPicPr>
        <p:blipFill rotWithShape="1">
          <a:blip r:embed="rId2">
            <a:alphaModFix/>
          </a:blip>
          <a:srcRect b="0" l="0" r="0" t="0"/>
          <a:stretch/>
        </p:blipFill>
        <p:spPr>
          <a:xfrm>
            <a:off x="231917" y="362050"/>
            <a:ext cx="662500" cy="662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2">
    <p:spTree>
      <p:nvGrpSpPr>
        <p:cNvPr id="169" name="Shape 169"/>
        <p:cNvGrpSpPr/>
        <p:nvPr/>
      </p:nvGrpSpPr>
      <p:grpSpPr>
        <a:xfrm>
          <a:off x="0" y="0"/>
          <a:ext cx="0" cy="0"/>
          <a:chOff x="0" y="0"/>
          <a:chExt cx="0" cy="0"/>
        </a:xfrm>
      </p:grpSpPr>
      <p:sp>
        <p:nvSpPr>
          <p:cNvPr id="170" name="Google Shape;170;p28"/>
          <p:cNvSpPr txBox="1"/>
          <p:nvPr>
            <p:ph idx="1" type="body"/>
          </p:nvPr>
        </p:nvSpPr>
        <p:spPr>
          <a:xfrm>
            <a:off x="787133" y="1495633"/>
            <a:ext cx="105783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71" name="Google Shape;171;p28"/>
          <p:cNvSpPr txBox="1"/>
          <p:nvPr/>
        </p:nvSpPr>
        <p:spPr>
          <a:xfrm>
            <a:off x="1562800" y="6555533"/>
            <a:ext cx="10629300" cy="302400"/>
          </a:xfrm>
          <a:prstGeom prst="rect">
            <a:avLst/>
          </a:prstGeom>
          <a:noFill/>
          <a:ln>
            <a:noFill/>
          </a:ln>
        </p:spPr>
        <p:txBody>
          <a:bodyPr anchorCtr="0" anchor="t" bIns="0" lIns="365725" spcFirstLastPara="1" rIns="0" wrap="square" tIns="60925">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2E5E73"/>
              </a:solidFill>
              <a:latin typeface="Roboto"/>
              <a:ea typeface="Roboto"/>
              <a:cs typeface="Roboto"/>
              <a:sym typeface="Roboto"/>
            </a:endParaRPr>
          </a:p>
        </p:txBody>
      </p:sp>
      <p:sp>
        <p:nvSpPr>
          <p:cNvPr id="172" name="Google Shape;172;p28"/>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73" name="Google Shape;173;p28"/>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CUSTOM_3">
    <p:spTree>
      <p:nvGrpSpPr>
        <p:cNvPr id="174" name="Shape 174"/>
        <p:cNvGrpSpPr/>
        <p:nvPr/>
      </p:nvGrpSpPr>
      <p:grpSpPr>
        <a:xfrm>
          <a:off x="0" y="0"/>
          <a:ext cx="0" cy="0"/>
          <a:chOff x="0" y="0"/>
          <a:chExt cx="0" cy="0"/>
        </a:xfrm>
      </p:grpSpPr>
      <p:sp>
        <p:nvSpPr>
          <p:cNvPr id="175" name="Google Shape;175;p29"/>
          <p:cNvSpPr/>
          <p:nvPr/>
        </p:nvSpPr>
        <p:spPr>
          <a:xfrm>
            <a:off x="7892833" y="0"/>
            <a:ext cx="4293900" cy="6858000"/>
          </a:xfrm>
          <a:prstGeom prst="rect">
            <a:avLst/>
          </a:prstGeom>
          <a:solidFill>
            <a:srgbClr val="EEEEE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9"/>
          <p:cNvSpPr txBox="1"/>
          <p:nvPr>
            <p:ph idx="1" type="body"/>
          </p:nvPr>
        </p:nvSpPr>
        <p:spPr>
          <a:xfrm>
            <a:off x="787133" y="1495633"/>
            <a:ext cx="67200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77" name="Google Shape;177;p29"/>
          <p:cNvSpPr txBox="1"/>
          <p:nvPr>
            <p:ph type="title"/>
          </p:nvPr>
        </p:nvSpPr>
        <p:spPr>
          <a:xfrm>
            <a:off x="8045367" y="725933"/>
            <a:ext cx="3621900" cy="868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b="1" sz="1900">
                <a:latin typeface="Roboto"/>
                <a:ea typeface="Roboto"/>
                <a:cs typeface="Roboto"/>
                <a:sym typeface="Roboto"/>
              </a:defRPr>
            </a:lvl2pPr>
            <a:lvl3pPr lvl="2" algn="l">
              <a:lnSpc>
                <a:spcPct val="100000"/>
              </a:lnSpc>
              <a:spcBef>
                <a:spcPts val="0"/>
              </a:spcBef>
              <a:spcAft>
                <a:spcPts val="0"/>
              </a:spcAft>
              <a:buSzPts val="1900"/>
              <a:buNone/>
              <a:defRPr b="1" sz="1900">
                <a:latin typeface="Roboto"/>
                <a:ea typeface="Roboto"/>
                <a:cs typeface="Roboto"/>
                <a:sym typeface="Roboto"/>
              </a:defRPr>
            </a:lvl3pPr>
            <a:lvl4pPr lvl="3" algn="l">
              <a:lnSpc>
                <a:spcPct val="100000"/>
              </a:lnSpc>
              <a:spcBef>
                <a:spcPts val="0"/>
              </a:spcBef>
              <a:spcAft>
                <a:spcPts val="0"/>
              </a:spcAft>
              <a:buSzPts val="1900"/>
              <a:buNone/>
              <a:defRPr b="1" sz="1900">
                <a:latin typeface="Roboto"/>
                <a:ea typeface="Roboto"/>
                <a:cs typeface="Roboto"/>
                <a:sym typeface="Roboto"/>
              </a:defRPr>
            </a:lvl4pPr>
            <a:lvl5pPr lvl="4" algn="l">
              <a:lnSpc>
                <a:spcPct val="100000"/>
              </a:lnSpc>
              <a:spcBef>
                <a:spcPts val="0"/>
              </a:spcBef>
              <a:spcAft>
                <a:spcPts val="0"/>
              </a:spcAft>
              <a:buSzPts val="1900"/>
              <a:buNone/>
              <a:defRPr b="1" sz="1900">
                <a:latin typeface="Roboto"/>
                <a:ea typeface="Roboto"/>
                <a:cs typeface="Roboto"/>
                <a:sym typeface="Roboto"/>
              </a:defRPr>
            </a:lvl5pPr>
            <a:lvl6pPr lvl="5" algn="l">
              <a:lnSpc>
                <a:spcPct val="100000"/>
              </a:lnSpc>
              <a:spcBef>
                <a:spcPts val="0"/>
              </a:spcBef>
              <a:spcAft>
                <a:spcPts val="0"/>
              </a:spcAft>
              <a:buSzPts val="1900"/>
              <a:buNone/>
              <a:defRPr b="1" sz="1900">
                <a:latin typeface="Roboto"/>
                <a:ea typeface="Roboto"/>
                <a:cs typeface="Roboto"/>
                <a:sym typeface="Roboto"/>
              </a:defRPr>
            </a:lvl6pPr>
            <a:lvl7pPr lvl="6" algn="l">
              <a:lnSpc>
                <a:spcPct val="100000"/>
              </a:lnSpc>
              <a:spcBef>
                <a:spcPts val="0"/>
              </a:spcBef>
              <a:spcAft>
                <a:spcPts val="0"/>
              </a:spcAft>
              <a:buSzPts val="1900"/>
              <a:buNone/>
              <a:defRPr b="1" sz="1900">
                <a:latin typeface="Roboto"/>
                <a:ea typeface="Roboto"/>
                <a:cs typeface="Roboto"/>
                <a:sym typeface="Roboto"/>
              </a:defRPr>
            </a:lvl7pPr>
            <a:lvl8pPr lvl="7" algn="l">
              <a:lnSpc>
                <a:spcPct val="100000"/>
              </a:lnSpc>
              <a:spcBef>
                <a:spcPts val="0"/>
              </a:spcBef>
              <a:spcAft>
                <a:spcPts val="0"/>
              </a:spcAft>
              <a:buSzPts val="1900"/>
              <a:buNone/>
              <a:defRPr b="1" sz="1900">
                <a:latin typeface="Roboto"/>
                <a:ea typeface="Roboto"/>
                <a:cs typeface="Roboto"/>
                <a:sym typeface="Roboto"/>
              </a:defRPr>
            </a:lvl8pPr>
            <a:lvl9pPr lvl="8" algn="l">
              <a:lnSpc>
                <a:spcPct val="100000"/>
              </a:lnSpc>
              <a:spcBef>
                <a:spcPts val="0"/>
              </a:spcBef>
              <a:spcAft>
                <a:spcPts val="0"/>
              </a:spcAft>
              <a:buSzPts val="1900"/>
              <a:buNone/>
              <a:defRPr b="1" sz="1900">
                <a:latin typeface="Roboto"/>
                <a:ea typeface="Roboto"/>
                <a:cs typeface="Roboto"/>
                <a:sym typeface="Roboto"/>
              </a:defRPr>
            </a:lvl9pPr>
          </a:lstStyle>
          <a:p/>
        </p:txBody>
      </p:sp>
      <p:sp>
        <p:nvSpPr>
          <p:cNvPr id="178" name="Google Shape;178;p29"/>
          <p:cNvSpPr txBox="1"/>
          <p:nvPr>
            <p:ph idx="2" type="subTitle"/>
          </p:nvPr>
        </p:nvSpPr>
        <p:spPr>
          <a:xfrm>
            <a:off x="8432933" y="1495867"/>
            <a:ext cx="3234000" cy="4514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79" name="Google Shape;179;p29"/>
          <p:cNvSpPr txBox="1"/>
          <p:nvPr>
            <p:ph idx="3" type="title"/>
          </p:nvPr>
        </p:nvSpPr>
        <p:spPr>
          <a:xfrm>
            <a:off x="-2786" y="169867"/>
            <a:ext cx="78795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80" name="Google Shape;180;p29"/>
          <p:cNvSpPr txBox="1"/>
          <p:nvPr>
            <p:ph idx="4" type="title"/>
          </p:nvPr>
        </p:nvSpPr>
        <p:spPr>
          <a:xfrm>
            <a:off x="-8000" y="687033"/>
            <a:ext cx="77604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Idea slide">
  <p:cSld name="CUSTOM_4">
    <p:spTree>
      <p:nvGrpSpPr>
        <p:cNvPr id="181" name="Shape 181"/>
        <p:cNvGrpSpPr/>
        <p:nvPr/>
      </p:nvGrpSpPr>
      <p:grpSpPr>
        <a:xfrm>
          <a:off x="0" y="0"/>
          <a:ext cx="0" cy="0"/>
          <a:chOff x="0" y="0"/>
          <a:chExt cx="0" cy="0"/>
        </a:xfrm>
      </p:grpSpPr>
      <p:sp>
        <p:nvSpPr>
          <p:cNvPr id="182" name="Google Shape;182;p30"/>
          <p:cNvSpPr/>
          <p:nvPr/>
        </p:nvSpPr>
        <p:spPr>
          <a:xfrm>
            <a:off x="612132" y="1781400"/>
            <a:ext cx="3295200" cy="32952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3" name="Google Shape;183;p30"/>
          <p:cNvPicPr preferRelativeResize="0"/>
          <p:nvPr/>
        </p:nvPicPr>
        <p:blipFill rotWithShape="1">
          <a:blip r:embed="rId2">
            <a:alphaModFix/>
          </a:blip>
          <a:srcRect b="0" l="0" r="0" t="0"/>
          <a:stretch/>
        </p:blipFill>
        <p:spPr>
          <a:xfrm>
            <a:off x="1029717" y="2191350"/>
            <a:ext cx="2475301" cy="2475301"/>
          </a:xfrm>
          <a:prstGeom prst="rect">
            <a:avLst/>
          </a:prstGeom>
          <a:noFill/>
          <a:ln>
            <a:noFill/>
          </a:ln>
        </p:spPr>
      </p:pic>
      <p:pic>
        <p:nvPicPr>
          <p:cNvPr id="184" name="Google Shape;184;p30"/>
          <p:cNvPicPr preferRelativeResize="0"/>
          <p:nvPr/>
        </p:nvPicPr>
        <p:blipFill rotWithShape="1">
          <a:blip r:embed="rId3">
            <a:alphaModFix amt="11000"/>
          </a:blip>
          <a:srcRect b="7135" l="-6410" r="6410" t="-3050"/>
          <a:stretch/>
        </p:blipFill>
        <p:spPr>
          <a:xfrm>
            <a:off x="6876987" y="3562800"/>
            <a:ext cx="5315012" cy="3295200"/>
          </a:xfrm>
          <a:prstGeom prst="rect">
            <a:avLst/>
          </a:prstGeom>
          <a:noFill/>
          <a:ln>
            <a:noFill/>
          </a:ln>
        </p:spPr>
      </p:pic>
      <p:sp>
        <p:nvSpPr>
          <p:cNvPr id="185" name="Google Shape;185;p30"/>
          <p:cNvSpPr txBox="1"/>
          <p:nvPr>
            <p:ph type="title"/>
          </p:nvPr>
        </p:nvSpPr>
        <p:spPr>
          <a:xfrm>
            <a:off x="4194048" y="2567000"/>
            <a:ext cx="7406700" cy="173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slide">
  <p:cSld name="CUSTOM_4_1">
    <p:spTree>
      <p:nvGrpSpPr>
        <p:cNvPr id="186" name="Shape 186"/>
        <p:cNvGrpSpPr/>
        <p:nvPr/>
      </p:nvGrpSpPr>
      <p:grpSpPr>
        <a:xfrm>
          <a:off x="0" y="0"/>
          <a:ext cx="0" cy="0"/>
          <a:chOff x="0" y="0"/>
          <a:chExt cx="0" cy="0"/>
        </a:xfrm>
      </p:grpSpPr>
      <p:sp>
        <p:nvSpPr>
          <p:cNvPr id="187" name="Google Shape;187;p31"/>
          <p:cNvSpPr/>
          <p:nvPr/>
        </p:nvSpPr>
        <p:spPr>
          <a:xfrm>
            <a:off x="612132" y="1781400"/>
            <a:ext cx="3295200" cy="32952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1"/>
          <p:cNvSpPr txBox="1"/>
          <p:nvPr>
            <p:ph type="title"/>
          </p:nvPr>
        </p:nvSpPr>
        <p:spPr>
          <a:xfrm>
            <a:off x="4188333" y="2567000"/>
            <a:ext cx="7406700" cy="173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p:txBody>
      </p:sp>
      <p:pic>
        <p:nvPicPr>
          <p:cNvPr id="189" name="Google Shape;189;p31"/>
          <p:cNvPicPr preferRelativeResize="0"/>
          <p:nvPr/>
        </p:nvPicPr>
        <p:blipFill rotWithShape="1">
          <a:blip r:embed="rId2">
            <a:alphaModFix/>
          </a:blip>
          <a:srcRect b="0" l="0" r="0" t="0"/>
          <a:stretch/>
        </p:blipFill>
        <p:spPr>
          <a:xfrm>
            <a:off x="1656450" y="2594867"/>
            <a:ext cx="1206500" cy="1790700"/>
          </a:xfrm>
          <a:prstGeom prst="rect">
            <a:avLst/>
          </a:prstGeom>
          <a:noFill/>
          <a:ln>
            <a:noFill/>
          </a:ln>
        </p:spPr>
      </p:pic>
      <p:pic>
        <p:nvPicPr>
          <p:cNvPr id="190" name="Google Shape;190;p31"/>
          <p:cNvPicPr preferRelativeResize="0"/>
          <p:nvPr/>
        </p:nvPicPr>
        <p:blipFill rotWithShape="1">
          <a:blip r:embed="rId3">
            <a:alphaModFix amt="11000"/>
          </a:blip>
          <a:srcRect b="7135" l="-6410" r="6410" t="-3050"/>
          <a:stretch/>
        </p:blipFill>
        <p:spPr>
          <a:xfrm>
            <a:off x="6876987" y="3562800"/>
            <a:ext cx="5315012" cy="32952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CUSTOM_4_1_1">
    <p:spTree>
      <p:nvGrpSpPr>
        <p:cNvPr id="191" name="Shape 191"/>
        <p:cNvGrpSpPr/>
        <p:nvPr/>
      </p:nvGrpSpPr>
      <p:grpSpPr>
        <a:xfrm>
          <a:off x="0" y="0"/>
          <a:ext cx="0" cy="0"/>
          <a:chOff x="0" y="0"/>
          <a:chExt cx="0" cy="0"/>
        </a:xfrm>
      </p:grpSpPr>
      <p:sp>
        <p:nvSpPr>
          <p:cNvPr id="192" name="Google Shape;192;p32"/>
          <p:cNvSpPr/>
          <p:nvPr/>
        </p:nvSpPr>
        <p:spPr>
          <a:xfrm>
            <a:off x="612132" y="1781400"/>
            <a:ext cx="3295200" cy="32952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2"/>
          <p:cNvSpPr txBox="1"/>
          <p:nvPr>
            <p:ph type="title"/>
          </p:nvPr>
        </p:nvSpPr>
        <p:spPr>
          <a:xfrm>
            <a:off x="4188333" y="2567000"/>
            <a:ext cx="7406700" cy="173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p:txBody>
      </p:sp>
      <p:sp>
        <p:nvSpPr>
          <p:cNvPr id="194" name="Google Shape;194;p32"/>
          <p:cNvSpPr/>
          <p:nvPr/>
        </p:nvSpPr>
        <p:spPr>
          <a:xfrm>
            <a:off x="1277434" y="2783300"/>
            <a:ext cx="939912" cy="1306984"/>
          </a:xfrm>
          <a:custGeom>
            <a:rect b="b" l="l" r="r" t="t"/>
            <a:pathLst>
              <a:path extrusionOk="0" fill="none" h="79682" w="57303">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cap="rnd" cmpd="sng" w="51750">
            <a:solidFill>
              <a:srgbClr val="28363B"/>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2"/>
          <p:cNvSpPr/>
          <p:nvPr/>
        </p:nvSpPr>
        <p:spPr>
          <a:xfrm>
            <a:off x="2304243" y="2783300"/>
            <a:ext cx="937797" cy="1306984"/>
          </a:xfrm>
          <a:custGeom>
            <a:rect b="b" l="l" r="r" t="t"/>
            <a:pathLst>
              <a:path extrusionOk="0" fill="none" h="79682" w="57174">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cap="rnd" cmpd="sng" w="51750">
            <a:solidFill>
              <a:srgbClr val="28363B"/>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2"/>
          <p:cNvSpPr txBox="1"/>
          <p:nvPr>
            <p:ph idx="1" type="subTitle"/>
          </p:nvPr>
        </p:nvSpPr>
        <p:spPr>
          <a:xfrm>
            <a:off x="963733" y="5198833"/>
            <a:ext cx="2592000" cy="570900"/>
          </a:xfrm>
          <a:prstGeom prst="rect">
            <a:avLst/>
          </a:prstGeom>
          <a:noFill/>
          <a:ln>
            <a:noFill/>
          </a:ln>
        </p:spPr>
        <p:txBody>
          <a:bodyPr anchorCtr="0" anchor="t" bIns="121900" lIns="121900" spcFirstLastPara="1" rIns="121900" wrap="square" tIns="121900">
            <a:normAutofit/>
          </a:bodyPr>
          <a:lstStyle>
            <a:lvl1pPr lvl="0" algn="ctr">
              <a:lnSpc>
                <a:spcPct val="115000"/>
              </a:lnSpc>
              <a:spcBef>
                <a:spcPts val="0"/>
              </a:spcBef>
              <a:spcAft>
                <a:spcPts val="0"/>
              </a:spcAft>
              <a:buSzPts val="1700"/>
              <a:buNone/>
              <a:defRPr sz="17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pic>
        <p:nvPicPr>
          <p:cNvPr id="197" name="Google Shape;197;p32"/>
          <p:cNvPicPr preferRelativeResize="0"/>
          <p:nvPr/>
        </p:nvPicPr>
        <p:blipFill rotWithShape="1">
          <a:blip r:embed="rId2">
            <a:alphaModFix amt="11000"/>
          </a:blip>
          <a:srcRect b="7135" l="-6410" r="6410" t="-3050"/>
          <a:stretch/>
        </p:blipFill>
        <p:spPr>
          <a:xfrm>
            <a:off x="6876987" y="3562800"/>
            <a:ext cx="5315012" cy="3295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type="secHead">
  <p:cSld name="SECTION_HEADER">
    <p:bg>
      <p:bgPr>
        <a:solidFill>
          <a:srgbClr val="2E5E73"/>
        </a:solidFill>
      </p:bgPr>
    </p:bg>
    <p:spTree>
      <p:nvGrpSpPr>
        <p:cNvPr id="16" name="Shape 16"/>
        <p:cNvGrpSpPr/>
        <p:nvPr/>
      </p:nvGrpSpPr>
      <p:grpSpPr>
        <a:xfrm>
          <a:off x="0" y="0"/>
          <a:ext cx="0" cy="0"/>
          <a:chOff x="0" y="0"/>
          <a:chExt cx="0" cy="0"/>
        </a:xfrm>
      </p:grpSpPr>
      <p:cxnSp>
        <p:nvCxnSpPr>
          <p:cNvPr id="17" name="Google Shape;17;p15"/>
          <p:cNvCxnSpPr/>
          <p:nvPr/>
        </p:nvCxnSpPr>
        <p:spPr>
          <a:xfrm>
            <a:off x="5797000" y="2634733"/>
            <a:ext cx="1291500" cy="0"/>
          </a:xfrm>
          <a:prstGeom prst="straightConnector1">
            <a:avLst/>
          </a:prstGeom>
          <a:noFill/>
          <a:ln cap="flat" cmpd="sng" w="19050">
            <a:solidFill>
              <a:srgbClr val="FFFFFF"/>
            </a:solidFill>
            <a:prstDash val="solid"/>
            <a:round/>
            <a:headEnd len="sm" w="sm" type="none"/>
            <a:tailEnd len="sm" w="sm" type="none"/>
          </a:ln>
        </p:spPr>
      </p:cxnSp>
      <p:cxnSp>
        <p:nvCxnSpPr>
          <p:cNvPr id="18" name="Google Shape;18;p15"/>
          <p:cNvCxnSpPr/>
          <p:nvPr/>
        </p:nvCxnSpPr>
        <p:spPr>
          <a:xfrm>
            <a:off x="5810933" y="2634600"/>
            <a:ext cx="7262100" cy="0"/>
          </a:xfrm>
          <a:prstGeom prst="straightConnector1">
            <a:avLst/>
          </a:prstGeom>
          <a:noFill/>
          <a:ln cap="flat" cmpd="sng" w="19050">
            <a:solidFill>
              <a:srgbClr val="FFFFFF"/>
            </a:solidFill>
            <a:prstDash val="solid"/>
            <a:round/>
            <a:headEnd len="sm" w="sm" type="none"/>
            <a:tailEnd len="med" w="med" type="oval"/>
          </a:ln>
        </p:spPr>
      </p:cxnSp>
      <p:sp>
        <p:nvSpPr>
          <p:cNvPr id="19" name="Google Shape;19;p15"/>
          <p:cNvSpPr txBox="1"/>
          <p:nvPr>
            <p:ph type="title"/>
          </p:nvPr>
        </p:nvSpPr>
        <p:spPr>
          <a:xfrm>
            <a:off x="5644896" y="2634600"/>
            <a:ext cx="6545700" cy="16065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lt1"/>
              </a:buClr>
              <a:buSzPts val="5300"/>
              <a:buNone/>
              <a:defRPr b="0" sz="5300">
                <a:solidFill>
                  <a:schemeClr val="lt1"/>
                </a:solidFill>
              </a:defRPr>
            </a:lvl1pPr>
            <a:lvl2pPr lvl="1"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9pPr>
          </a:lstStyle>
          <a:p/>
        </p:txBody>
      </p:sp>
      <p:sp>
        <p:nvSpPr>
          <p:cNvPr id="20" name="Google Shape;20;p15"/>
          <p:cNvSpPr txBox="1"/>
          <p:nvPr>
            <p:ph idx="1" type="subTitle"/>
          </p:nvPr>
        </p:nvSpPr>
        <p:spPr>
          <a:xfrm>
            <a:off x="5646267" y="1967600"/>
            <a:ext cx="6545700" cy="653700"/>
          </a:xfrm>
          <a:prstGeom prst="rect">
            <a:avLst/>
          </a:prstGeom>
          <a:noFill/>
          <a:ln>
            <a:noFill/>
          </a:ln>
        </p:spPr>
        <p:txBody>
          <a:bodyPr anchorCtr="0" anchor="b" bIns="121900" lIns="121900" spcFirstLastPara="1" rIns="121900" wrap="square" tIns="121900">
            <a:noAutofit/>
          </a:bodyPr>
          <a:lstStyle>
            <a:lvl1pPr lvl="0" algn="l">
              <a:lnSpc>
                <a:spcPct val="115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2pPr>
            <a:lvl3pPr lvl="2"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3pPr>
            <a:lvl4pPr lvl="3"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4pPr>
            <a:lvl5pPr lvl="4"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5pPr>
            <a:lvl6pPr lvl="5"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6pPr>
            <a:lvl7pPr lvl="6"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7pPr>
            <a:lvl8pPr lvl="7"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8pPr>
            <a:lvl9pPr lvl="8"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9pPr>
          </a:lstStyle>
          <a:p/>
        </p:txBody>
      </p:sp>
      <p:sp>
        <p:nvSpPr>
          <p:cNvPr id="21" name="Google Shape;21;p15"/>
          <p:cNvSpPr txBox="1"/>
          <p:nvPr>
            <p:ph idx="2" type="subTitle"/>
          </p:nvPr>
        </p:nvSpPr>
        <p:spPr>
          <a:xfrm>
            <a:off x="5695333" y="4062067"/>
            <a:ext cx="6495300" cy="653700"/>
          </a:xfrm>
          <a:prstGeom prst="rect">
            <a:avLst/>
          </a:prstGeom>
          <a:noFill/>
          <a:ln>
            <a:noFill/>
          </a:ln>
        </p:spPr>
        <p:txBody>
          <a:bodyPr anchorCtr="0" anchor="b" bIns="121900" lIns="121900" spcFirstLastPara="1" rIns="121900" wrap="square" tIns="121900">
            <a:noAutofit/>
          </a:bodyPr>
          <a:lstStyle>
            <a:lvl1pPr lvl="0" algn="l">
              <a:lnSpc>
                <a:spcPct val="115000"/>
              </a:lnSpc>
              <a:spcBef>
                <a:spcPts val="0"/>
              </a:spcBef>
              <a:spcAft>
                <a:spcPts val="0"/>
              </a:spcAft>
              <a:buClr>
                <a:schemeClr val="lt1"/>
              </a:buClr>
              <a:buSzPts val="1600"/>
              <a:buNone/>
              <a:defRPr sz="1600">
                <a:solidFill>
                  <a:schemeClr val="lt1"/>
                </a:solidFill>
              </a:defRPr>
            </a:lvl1pPr>
            <a:lvl2pPr lvl="1" algn="l">
              <a:lnSpc>
                <a:spcPct val="115000"/>
              </a:lnSpc>
              <a:spcBef>
                <a:spcPts val="0"/>
              </a:spcBef>
              <a:spcAft>
                <a:spcPts val="0"/>
              </a:spcAft>
              <a:buClr>
                <a:schemeClr val="lt1"/>
              </a:buClr>
              <a:buSzPts val="1900"/>
              <a:buNone/>
              <a:defRPr>
                <a:solidFill>
                  <a:schemeClr val="lt1"/>
                </a:solidFill>
              </a:defRPr>
            </a:lvl2pPr>
            <a:lvl3pPr lvl="2" algn="l">
              <a:lnSpc>
                <a:spcPct val="115000"/>
              </a:lnSpc>
              <a:spcBef>
                <a:spcPts val="0"/>
              </a:spcBef>
              <a:spcAft>
                <a:spcPts val="0"/>
              </a:spcAft>
              <a:buClr>
                <a:schemeClr val="lt1"/>
              </a:buClr>
              <a:buSzPts val="1900"/>
              <a:buNone/>
              <a:defRPr>
                <a:solidFill>
                  <a:schemeClr val="lt1"/>
                </a:solidFill>
              </a:defRPr>
            </a:lvl3pPr>
            <a:lvl4pPr lvl="3" algn="l">
              <a:lnSpc>
                <a:spcPct val="115000"/>
              </a:lnSpc>
              <a:spcBef>
                <a:spcPts val="0"/>
              </a:spcBef>
              <a:spcAft>
                <a:spcPts val="0"/>
              </a:spcAft>
              <a:buClr>
                <a:schemeClr val="lt1"/>
              </a:buClr>
              <a:buSzPts val="1900"/>
              <a:buNone/>
              <a:defRPr>
                <a:solidFill>
                  <a:schemeClr val="lt1"/>
                </a:solidFill>
              </a:defRPr>
            </a:lvl4pPr>
            <a:lvl5pPr lvl="4" algn="l">
              <a:lnSpc>
                <a:spcPct val="115000"/>
              </a:lnSpc>
              <a:spcBef>
                <a:spcPts val="0"/>
              </a:spcBef>
              <a:spcAft>
                <a:spcPts val="0"/>
              </a:spcAft>
              <a:buClr>
                <a:schemeClr val="lt1"/>
              </a:buClr>
              <a:buSzPts val="1900"/>
              <a:buNone/>
              <a:defRPr>
                <a:solidFill>
                  <a:schemeClr val="lt1"/>
                </a:solidFill>
              </a:defRPr>
            </a:lvl5pPr>
            <a:lvl6pPr lvl="5" algn="l">
              <a:lnSpc>
                <a:spcPct val="115000"/>
              </a:lnSpc>
              <a:spcBef>
                <a:spcPts val="0"/>
              </a:spcBef>
              <a:spcAft>
                <a:spcPts val="0"/>
              </a:spcAft>
              <a:buClr>
                <a:schemeClr val="lt1"/>
              </a:buClr>
              <a:buSzPts val="1900"/>
              <a:buNone/>
              <a:defRPr>
                <a:solidFill>
                  <a:schemeClr val="lt1"/>
                </a:solidFill>
              </a:defRPr>
            </a:lvl6pPr>
            <a:lvl7pPr lvl="6" algn="l">
              <a:lnSpc>
                <a:spcPct val="115000"/>
              </a:lnSpc>
              <a:spcBef>
                <a:spcPts val="0"/>
              </a:spcBef>
              <a:spcAft>
                <a:spcPts val="0"/>
              </a:spcAft>
              <a:buClr>
                <a:schemeClr val="lt1"/>
              </a:buClr>
              <a:buSzPts val="1900"/>
              <a:buNone/>
              <a:defRPr>
                <a:solidFill>
                  <a:schemeClr val="lt1"/>
                </a:solidFill>
              </a:defRPr>
            </a:lvl7pPr>
            <a:lvl8pPr lvl="7" algn="l">
              <a:lnSpc>
                <a:spcPct val="115000"/>
              </a:lnSpc>
              <a:spcBef>
                <a:spcPts val="0"/>
              </a:spcBef>
              <a:spcAft>
                <a:spcPts val="0"/>
              </a:spcAft>
              <a:buClr>
                <a:schemeClr val="lt1"/>
              </a:buClr>
              <a:buSzPts val="1900"/>
              <a:buNone/>
              <a:defRPr>
                <a:solidFill>
                  <a:schemeClr val="lt1"/>
                </a:solidFill>
              </a:defRPr>
            </a:lvl8pPr>
            <a:lvl9pPr lvl="8" algn="l">
              <a:lnSpc>
                <a:spcPct val="115000"/>
              </a:lnSpc>
              <a:spcBef>
                <a:spcPts val="0"/>
              </a:spcBef>
              <a:spcAft>
                <a:spcPts val="0"/>
              </a:spcAft>
              <a:buClr>
                <a:schemeClr val="lt1"/>
              </a:buClr>
              <a:buSzPts val="1900"/>
              <a:buNone/>
              <a:defRPr>
                <a:solidFill>
                  <a:schemeClr val="lt1"/>
                </a:solidFill>
              </a:defRPr>
            </a:lvl9pPr>
          </a:lstStyle>
          <a:p/>
        </p:txBody>
      </p:sp>
      <p:sp>
        <p:nvSpPr>
          <p:cNvPr id="22" name="Google Shape;22;p15"/>
          <p:cNvSpPr txBox="1"/>
          <p:nvPr>
            <p:ph idx="12" type="sldNum"/>
          </p:nvPr>
        </p:nvSpPr>
        <p:spPr>
          <a:xfrm>
            <a:off x="11409045" y="6333134"/>
            <a:ext cx="731700" cy="524700"/>
          </a:xfrm>
          <a:prstGeom prst="rect">
            <a:avLst/>
          </a:prstGeom>
          <a:noFill/>
          <a:ln>
            <a:noFill/>
          </a:ln>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1pPr>
            <a:lvl2pPr indent="0" lvl="1"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2pPr>
            <a:lvl3pPr indent="0" lvl="2"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3pPr>
            <a:lvl4pPr indent="0" lvl="3"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4pPr>
            <a:lvl5pPr indent="0" lvl="4"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5pPr>
            <a:lvl6pPr indent="0" lvl="5"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6pPr>
            <a:lvl7pPr indent="0" lvl="6"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7pPr>
            <a:lvl8pPr indent="0" lvl="7"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8pPr>
            <a:lvl9pPr indent="0" lvl="8"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p15"/>
          <p:cNvSpPr txBox="1"/>
          <p:nvPr/>
        </p:nvSpPr>
        <p:spPr>
          <a:xfrm>
            <a:off x="0" y="6467200"/>
            <a:ext cx="6696000" cy="415500"/>
          </a:xfrm>
          <a:prstGeom prst="rect">
            <a:avLst/>
          </a:prstGeom>
          <a:noFill/>
          <a:ln>
            <a:noFill/>
          </a:ln>
        </p:spPr>
        <p:txBody>
          <a:bodyPr anchorCtr="0" anchor="t" bIns="121900" lIns="487675" spcFirstLastPara="1" rIns="121900" wrap="square" tIns="121900">
            <a:spAutoFit/>
          </a:bodyPr>
          <a:lstStyle/>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FFFFFF"/>
                </a:solidFill>
                <a:latin typeface="Roboto Light"/>
                <a:ea typeface="Roboto Light"/>
                <a:cs typeface="Roboto Light"/>
                <a:sym typeface="Roboto Light"/>
              </a:rPr>
              <a:t>© 2023 edX Boot Camps LLC. Confidential and Proprietary. All Rights Reserved.</a:t>
            </a:r>
            <a:endParaRPr b="0" i="0" sz="1300" u="none" cap="none" strike="noStrike">
              <a:solidFill>
                <a:srgbClr val="FFFFFF"/>
              </a:solidFill>
              <a:latin typeface="Roboto Light"/>
              <a:ea typeface="Roboto Light"/>
              <a:cs typeface="Roboto Light"/>
              <a:sym typeface="Roboto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5">
    <p:spTree>
      <p:nvGrpSpPr>
        <p:cNvPr id="198" name="Shape 198"/>
        <p:cNvGrpSpPr/>
        <p:nvPr/>
      </p:nvGrpSpPr>
      <p:grpSpPr>
        <a:xfrm>
          <a:off x="0" y="0"/>
          <a:ext cx="0" cy="0"/>
          <a:chOff x="0" y="0"/>
          <a:chExt cx="0" cy="0"/>
        </a:xfrm>
      </p:grpSpPr>
      <p:sp>
        <p:nvSpPr>
          <p:cNvPr id="199" name="Google Shape;199;p33"/>
          <p:cNvSpPr/>
          <p:nvPr/>
        </p:nvSpPr>
        <p:spPr>
          <a:xfrm>
            <a:off x="567992" y="2249400"/>
            <a:ext cx="2647200" cy="2647200"/>
          </a:xfrm>
          <a:prstGeom prst="rect">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3"/>
          <p:cNvSpPr/>
          <p:nvPr/>
        </p:nvSpPr>
        <p:spPr>
          <a:xfrm>
            <a:off x="3370931" y="2249400"/>
            <a:ext cx="2647200" cy="2647200"/>
          </a:xfrm>
          <a:prstGeom prst="rect">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3"/>
          <p:cNvSpPr/>
          <p:nvPr/>
        </p:nvSpPr>
        <p:spPr>
          <a:xfrm>
            <a:off x="6173869" y="2249400"/>
            <a:ext cx="2647200" cy="2647200"/>
          </a:xfrm>
          <a:prstGeom prst="rect">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3"/>
          <p:cNvSpPr/>
          <p:nvPr/>
        </p:nvSpPr>
        <p:spPr>
          <a:xfrm>
            <a:off x="8976808" y="2249400"/>
            <a:ext cx="2647200" cy="2647200"/>
          </a:xfrm>
          <a:prstGeom prst="rect">
            <a:avLst/>
          </a:prstGeom>
          <a:solidFill>
            <a:srgbClr val="AADC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 name="Google Shape;203;p33"/>
          <p:cNvGrpSpPr/>
          <p:nvPr/>
        </p:nvGrpSpPr>
        <p:grpSpPr>
          <a:xfrm>
            <a:off x="3003448" y="3266849"/>
            <a:ext cx="611985" cy="611985"/>
            <a:chOff x="4898908" y="4195167"/>
            <a:chExt cx="459000" cy="459000"/>
          </a:xfrm>
        </p:grpSpPr>
        <p:sp>
          <p:nvSpPr>
            <p:cNvPr id="204" name="Google Shape;204;p33"/>
            <p:cNvSpPr/>
            <p:nvPr/>
          </p:nvSpPr>
          <p:spPr>
            <a:xfrm>
              <a:off x="4898908" y="4195167"/>
              <a:ext cx="459000" cy="4590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205" name="Google Shape;205;p33"/>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33"/>
          <p:cNvGrpSpPr/>
          <p:nvPr/>
        </p:nvGrpSpPr>
        <p:grpSpPr>
          <a:xfrm>
            <a:off x="5789848" y="3266849"/>
            <a:ext cx="611985" cy="611985"/>
            <a:chOff x="4898908" y="4195167"/>
            <a:chExt cx="459000" cy="459000"/>
          </a:xfrm>
        </p:grpSpPr>
        <p:sp>
          <p:nvSpPr>
            <p:cNvPr id="207" name="Google Shape;207;p33"/>
            <p:cNvSpPr/>
            <p:nvPr/>
          </p:nvSpPr>
          <p:spPr>
            <a:xfrm>
              <a:off x="4898908" y="4195167"/>
              <a:ext cx="459000" cy="4590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208" name="Google Shape;208;p33"/>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p33"/>
          <p:cNvGrpSpPr/>
          <p:nvPr/>
        </p:nvGrpSpPr>
        <p:grpSpPr>
          <a:xfrm>
            <a:off x="8576248" y="3266849"/>
            <a:ext cx="611985" cy="611985"/>
            <a:chOff x="4898908" y="4195167"/>
            <a:chExt cx="459000" cy="459000"/>
          </a:xfrm>
        </p:grpSpPr>
        <p:sp>
          <p:nvSpPr>
            <p:cNvPr id="210" name="Google Shape;210;p33"/>
            <p:cNvSpPr/>
            <p:nvPr/>
          </p:nvSpPr>
          <p:spPr>
            <a:xfrm>
              <a:off x="4898908" y="4195167"/>
              <a:ext cx="459000" cy="4590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211" name="Google Shape;211;p33"/>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p33"/>
          <p:cNvSpPr txBox="1"/>
          <p:nvPr/>
        </p:nvSpPr>
        <p:spPr>
          <a:xfrm>
            <a:off x="717167"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lt1"/>
              </a:solidFill>
              <a:latin typeface="Roboto Light"/>
              <a:ea typeface="Roboto Light"/>
              <a:cs typeface="Roboto Light"/>
              <a:sym typeface="Roboto Light"/>
            </a:endParaRPr>
          </a:p>
        </p:txBody>
      </p:sp>
      <p:sp>
        <p:nvSpPr>
          <p:cNvPr id="213" name="Google Shape;213;p33"/>
          <p:cNvSpPr txBox="1"/>
          <p:nvPr/>
        </p:nvSpPr>
        <p:spPr>
          <a:xfrm>
            <a:off x="3603883"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Light"/>
              <a:ea typeface="Roboto Light"/>
              <a:cs typeface="Roboto Light"/>
              <a:sym typeface="Roboto Light"/>
            </a:endParaRPr>
          </a:p>
        </p:txBody>
      </p:sp>
      <p:sp>
        <p:nvSpPr>
          <p:cNvPr id="214" name="Google Shape;214;p33"/>
          <p:cNvSpPr txBox="1"/>
          <p:nvPr/>
        </p:nvSpPr>
        <p:spPr>
          <a:xfrm>
            <a:off x="9188383"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Light"/>
              <a:ea typeface="Roboto Light"/>
              <a:cs typeface="Roboto Light"/>
              <a:sym typeface="Roboto Light"/>
            </a:endParaRPr>
          </a:p>
        </p:txBody>
      </p:sp>
      <p:sp>
        <p:nvSpPr>
          <p:cNvPr id="215" name="Google Shape;215;p33"/>
          <p:cNvSpPr txBox="1"/>
          <p:nvPr/>
        </p:nvSpPr>
        <p:spPr>
          <a:xfrm>
            <a:off x="6343250"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Light"/>
              <a:ea typeface="Roboto Light"/>
              <a:cs typeface="Roboto Light"/>
              <a:sym typeface="Roboto Light"/>
            </a:endParaRPr>
          </a:p>
        </p:txBody>
      </p:sp>
      <p:sp>
        <p:nvSpPr>
          <p:cNvPr id="216" name="Google Shape;216;p33"/>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17" name="Google Shape;217;p33"/>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27">
    <p:bg>
      <p:bgPr>
        <a:solidFill>
          <a:srgbClr val="FFFFFF"/>
        </a:solidFill>
      </p:bgPr>
    </p:bg>
    <p:spTree>
      <p:nvGrpSpPr>
        <p:cNvPr id="218" name="Shape 218"/>
        <p:cNvGrpSpPr/>
        <p:nvPr/>
      </p:nvGrpSpPr>
      <p:grpSpPr>
        <a:xfrm>
          <a:off x="0" y="0"/>
          <a:ext cx="0" cy="0"/>
          <a:chOff x="0" y="0"/>
          <a:chExt cx="0" cy="0"/>
        </a:xfrm>
      </p:grpSpPr>
      <p:sp>
        <p:nvSpPr>
          <p:cNvPr id="219" name="Google Shape;219;p34"/>
          <p:cNvSpPr/>
          <p:nvPr/>
        </p:nvSpPr>
        <p:spPr>
          <a:xfrm flipH="1">
            <a:off x="8444400" y="1897257"/>
            <a:ext cx="3237900" cy="42381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0" name="Google Shape;220;p34"/>
          <p:cNvSpPr txBox="1"/>
          <p:nvPr/>
        </p:nvSpPr>
        <p:spPr>
          <a:xfrm>
            <a:off x="8479667" y="2542993"/>
            <a:ext cx="3162000" cy="3592500"/>
          </a:xfrm>
          <a:prstGeom prst="rect">
            <a:avLst/>
          </a:prstGeom>
          <a:noFill/>
          <a:ln>
            <a:noFill/>
          </a:ln>
        </p:spPr>
        <p:txBody>
          <a:bodyPr anchorCtr="0" anchor="t" bIns="243825" lIns="243825" spcFirstLastPara="1" rIns="243825" wrap="square" tIns="2438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sp>
        <p:nvSpPr>
          <p:cNvPr id="221" name="Google Shape;221;p34"/>
          <p:cNvSpPr/>
          <p:nvPr/>
        </p:nvSpPr>
        <p:spPr>
          <a:xfrm>
            <a:off x="8443599" y="1793467"/>
            <a:ext cx="3236400" cy="635700"/>
          </a:xfrm>
          <a:prstGeom prst="roundRect">
            <a:avLst>
              <a:gd fmla="val 13342" name="adj"/>
            </a:avLst>
          </a:prstGeom>
          <a:solidFill>
            <a:srgbClr val="04346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Light"/>
              <a:ea typeface="Roboto Light"/>
              <a:cs typeface="Roboto Light"/>
              <a:sym typeface="Roboto Light"/>
            </a:endParaRPr>
          </a:p>
        </p:txBody>
      </p:sp>
      <p:sp>
        <p:nvSpPr>
          <p:cNvPr id="222" name="Google Shape;222;p34"/>
          <p:cNvSpPr/>
          <p:nvPr/>
        </p:nvSpPr>
        <p:spPr>
          <a:xfrm flipH="1">
            <a:off x="623733" y="1896064"/>
            <a:ext cx="3237900" cy="42381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3" name="Google Shape;223;p34"/>
          <p:cNvSpPr txBox="1"/>
          <p:nvPr/>
        </p:nvSpPr>
        <p:spPr>
          <a:xfrm>
            <a:off x="659000" y="2541965"/>
            <a:ext cx="3162000" cy="3592500"/>
          </a:xfrm>
          <a:prstGeom prst="rect">
            <a:avLst/>
          </a:prstGeom>
          <a:noFill/>
          <a:ln>
            <a:noFill/>
          </a:ln>
        </p:spPr>
        <p:txBody>
          <a:bodyPr anchorCtr="0" anchor="t" bIns="243825" lIns="243825" spcFirstLastPara="1" rIns="243825" wrap="square" tIns="2438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sp>
        <p:nvSpPr>
          <p:cNvPr id="224" name="Google Shape;224;p34"/>
          <p:cNvSpPr/>
          <p:nvPr/>
        </p:nvSpPr>
        <p:spPr>
          <a:xfrm>
            <a:off x="624432" y="1793467"/>
            <a:ext cx="3236400" cy="635700"/>
          </a:xfrm>
          <a:prstGeom prst="roundRect">
            <a:avLst>
              <a:gd fmla="val 13342" name="adj"/>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Roboto"/>
              <a:ea typeface="Roboto"/>
              <a:cs typeface="Roboto"/>
              <a:sym typeface="Roboto"/>
            </a:endParaRPr>
          </a:p>
        </p:txBody>
      </p:sp>
      <p:sp>
        <p:nvSpPr>
          <p:cNvPr id="225" name="Google Shape;225;p34"/>
          <p:cNvSpPr/>
          <p:nvPr/>
        </p:nvSpPr>
        <p:spPr>
          <a:xfrm flipH="1">
            <a:off x="4541150" y="1896064"/>
            <a:ext cx="3237900" cy="42381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6" name="Google Shape;226;p34"/>
          <p:cNvSpPr txBox="1"/>
          <p:nvPr/>
        </p:nvSpPr>
        <p:spPr>
          <a:xfrm>
            <a:off x="4576417" y="2541981"/>
            <a:ext cx="3162000" cy="3592500"/>
          </a:xfrm>
          <a:prstGeom prst="rect">
            <a:avLst/>
          </a:prstGeom>
          <a:noFill/>
          <a:ln>
            <a:noFill/>
          </a:ln>
        </p:spPr>
        <p:txBody>
          <a:bodyPr anchorCtr="0" anchor="t" bIns="243825" lIns="243825" spcFirstLastPara="1" rIns="243825" wrap="square" tIns="2438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sp>
        <p:nvSpPr>
          <p:cNvPr id="227" name="Google Shape;227;p34"/>
          <p:cNvSpPr txBox="1"/>
          <p:nvPr/>
        </p:nvSpPr>
        <p:spPr>
          <a:xfrm>
            <a:off x="4488950" y="1793333"/>
            <a:ext cx="3123300" cy="635700"/>
          </a:xfrm>
          <a:prstGeom prst="rect">
            <a:avLst/>
          </a:prstGeom>
          <a:noFill/>
          <a:ln>
            <a:noFill/>
          </a:ln>
        </p:spPr>
        <p:txBody>
          <a:bodyPr anchorCtr="0" anchor="t"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8363B"/>
              </a:solidFill>
              <a:latin typeface="Roboto Medium"/>
              <a:ea typeface="Roboto Medium"/>
              <a:cs typeface="Roboto Medium"/>
              <a:sym typeface="Roboto Medium"/>
            </a:endParaRPr>
          </a:p>
        </p:txBody>
      </p:sp>
      <p:sp>
        <p:nvSpPr>
          <p:cNvPr id="228" name="Google Shape;228;p34"/>
          <p:cNvSpPr txBox="1"/>
          <p:nvPr/>
        </p:nvSpPr>
        <p:spPr>
          <a:xfrm>
            <a:off x="8406367" y="1793333"/>
            <a:ext cx="3098400" cy="635700"/>
          </a:xfrm>
          <a:prstGeom prst="rect">
            <a:avLst/>
          </a:prstGeom>
          <a:noFill/>
          <a:ln>
            <a:noFill/>
          </a:ln>
        </p:spPr>
        <p:txBody>
          <a:bodyPr anchorCtr="0" anchor="t"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Roboto"/>
              <a:ea typeface="Roboto"/>
              <a:cs typeface="Roboto"/>
              <a:sym typeface="Roboto"/>
            </a:endParaRPr>
          </a:p>
        </p:txBody>
      </p:sp>
      <p:sp>
        <p:nvSpPr>
          <p:cNvPr id="229" name="Google Shape;229;p34"/>
          <p:cNvSpPr/>
          <p:nvPr/>
        </p:nvSpPr>
        <p:spPr>
          <a:xfrm>
            <a:off x="4532149" y="1793467"/>
            <a:ext cx="3236400" cy="635700"/>
          </a:xfrm>
          <a:prstGeom prst="roundRect">
            <a:avLst>
              <a:gd fmla="val 13342" name="adj"/>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a:ea typeface="Roboto"/>
              <a:cs typeface="Roboto"/>
              <a:sym typeface="Roboto"/>
            </a:endParaRPr>
          </a:p>
        </p:txBody>
      </p:sp>
      <p:sp>
        <p:nvSpPr>
          <p:cNvPr id="230" name="Google Shape;230;p34"/>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31" name="Google Shape;231;p34"/>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27_1">
    <p:bg>
      <p:bgPr>
        <a:solidFill>
          <a:srgbClr val="FFFFFF"/>
        </a:solidFill>
      </p:bgPr>
    </p:bg>
    <p:spTree>
      <p:nvGrpSpPr>
        <p:cNvPr id="232" name="Shape 232"/>
        <p:cNvGrpSpPr/>
        <p:nvPr/>
      </p:nvGrpSpPr>
      <p:grpSpPr>
        <a:xfrm>
          <a:off x="0" y="0"/>
          <a:ext cx="0" cy="0"/>
          <a:chOff x="0" y="0"/>
          <a:chExt cx="0" cy="0"/>
        </a:xfrm>
      </p:grpSpPr>
      <p:sp>
        <p:nvSpPr>
          <p:cNvPr id="233" name="Google Shape;233;p35"/>
          <p:cNvSpPr/>
          <p:nvPr/>
        </p:nvSpPr>
        <p:spPr>
          <a:xfrm flipH="1">
            <a:off x="682455" y="2377467"/>
            <a:ext cx="3237900" cy="35505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234" name="Google Shape;234;p35"/>
          <p:cNvGrpSpPr/>
          <p:nvPr/>
        </p:nvGrpSpPr>
        <p:grpSpPr>
          <a:xfrm>
            <a:off x="682378" y="1587237"/>
            <a:ext cx="711186" cy="711306"/>
            <a:chOff x="457200" y="1378813"/>
            <a:chExt cx="695400" cy="695450"/>
          </a:xfrm>
        </p:grpSpPr>
        <p:sp>
          <p:nvSpPr>
            <p:cNvPr id="235" name="Google Shape;235;p35"/>
            <p:cNvSpPr/>
            <p:nvPr/>
          </p:nvSpPr>
          <p:spPr>
            <a:xfrm>
              <a:off x="457200" y="1378813"/>
              <a:ext cx="695400" cy="621300"/>
            </a:xfrm>
            <a:prstGeom prst="roundRect">
              <a:avLst>
                <a:gd fmla="val 16667" name="adj"/>
              </a:avLst>
            </a:prstGeom>
            <a:solidFill>
              <a:schemeClr val="dk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Roboto Light"/>
                  <a:ea typeface="Roboto Light"/>
                  <a:cs typeface="Roboto Light"/>
                  <a:sym typeface="Roboto Light"/>
                </a:rPr>
                <a:t>01</a:t>
              </a:r>
              <a:endParaRPr b="0" i="0" sz="2800" u="none" cap="none" strike="noStrike">
                <a:solidFill>
                  <a:schemeClr val="lt1"/>
                </a:solidFill>
                <a:latin typeface="Roboto Light"/>
                <a:ea typeface="Roboto Light"/>
                <a:cs typeface="Roboto Light"/>
                <a:sym typeface="Roboto Light"/>
              </a:endParaRPr>
            </a:p>
          </p:txBody>
        </p:sp>
        <p:sp>
          <p:nvSpPr>
            <p:cNvPr id="236" name="Google Shape;236;p35"/>
            <p:cNvSpPr/>
            <p:nvPr/>
          </p:nvSpPr>
          <p:spPr>
            <a:xfrm rot="10800000">
              <a:off x="634726" y="1885638"/>
              <a:ext cx="340325" cy="188625"/>
            </a:xfrm>
            <a:prstGeom prst="flowChartExtra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grpSp>
      <p:grpSp>
        <p:nvGrpSpPr>
          <p:cNvPr id="237" name="Google Shape;237;p35"/>
          <p:cNvGrpSpPr/>
          <p:nvPr/>
        </p:nvGrpSpPr>
        <p:grpSpPr>
          <a:xfrm>
            <a:off x="4378078" y="1587237"/>
            <a:ext cx="711186" cy="711306"/>
            <a:chOff x="457200" y="1378813"/>
            <a:chExt cx="695400" cy="695450"/>
          </a:xfrm>
        </p:grpSpPr>
        <p:sp>
          <p:nvSpPr>
            <p:cNvPr id="238" name="Google Shape;238;p35"/>
            <p:cNvSpPr/>
            <p:nvPr/>
          </p:nvSpPr>
          <p:spPr>
            <a:xfrm>
              <a:off x="457200" y="1378813"/>
              <a:ext cx="695400" cy="621300"/>
            </a:xfrm>
            <a:prstGeom prst="roundRect">
              <a:avLst>
                <a:gd fmla="val 16667" name="adj"/>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Roboto Light"/>
                  <a:ea typeface="Roboto Light"/>
                  <a:cs typeface="Roboto Light"/>
                  <a:sym typeface="Roboto Light"/>
                </a:rPr>
                <a:t>02</a:t>
              </a:r>
              <a:endParaRPr b="0" i="0" sz="2800" u="none" cap="none" strike="noStrike">
                <a:solidFill>
                  <a:schemeClr val="dk2"/>
                </a:solidFill>
                <a:latin typeface="Roboto Light"/>
                <a:ea typeface="Roboto Light"/>
                <a:cs typeface="Roboto Light"/>
                <a:sym typeface="Roboto Light"/>
              </a:endParaRPr>
            </a:p>
          </p:txBody>
        </p:sp>
        <p:sp>
          <p:nvSpPr>
            <p:cNvPr id="239" name="Google Shape;239;p35"/>
            <p:cNvSpPr/>
            <p:nvPr/>
          </p:nvSpPr>
          <p:spPr>
            <a:xfrm rot="10800000">
              <a:off x="634726" y="1885638"/>
              <a:ext cx="340325" cy="188625"/>
            </a:xfrm>
            <a:prstGeom prst="flowChartExtra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2"/>
                </a:solidFill>
                <a:latin typeface="Arial"/>
                <a:ea typeface="Arial"/>
                <a:cs typeface="Arial"/>
                <a:sym typeface="Arial"/>
              </a:endParaRPr>
            </a:p>
          </p:txBody>
        </p:sp>
      </p:grpSp>
      <p:sp>
        <p:nvSpPr>
          <p:cNvPr id="240" name="Google Shape;240;p35"/>
          <p:cNvSpPr/>
          <p:nvPr/>
        </p:nvSpPr>
        <p:spPr>
          <a:xfrm flipH="1">
            <a:off x="4378155" y="2377467"/>
            <a:ext cx="3237900" cy="35505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241" name="Google Shape;241;p35"/>
          <p:cNvGrpSpPr/>
          <p:nvPr/>
        </p:nvGrpSpPr>
        <p:grpSpPr>
          <a:xfrm>
            <a:off x="8251578" y="1588237"/>
            <a:ext cx="711186" cy="711306"/>
            <a:chOff x="457200" y="1378813"/>
            <a:chExt cx="695400" cy="695450"/>
          </a:xfrm>
        </p:grpSpPr>
        <p:sp>
          <p:nvSpPr>
            <p:cNvPr id="242" name="Google Shape;242;p35"/>
            <p:cNvSpPr/>
            <p:nvPr/>
          </p:nvSpPr>
          <p:spPr>
            <a:xfrm>
              <a:off x="457200" y="1378813"/>
              <a:ext cx="695400" cy="621300"/>
            </a:xfrm>
            <a:prstGeom prst="roundRect">
              <a:avLst>
                <a:gd fmla="val 16667" name="adj"/>
              </a:avLst>
            </a:prstGeom>
            <a:solidFill>
              <a:schemeClr val="accent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accent5"/>
                  </a:solidFill>
                  <a:latin typeface="Roboto Light"/>
                  <a:ea typeface="Roboto Light"/>
                  <a:cs typeface="Roboto Light"/>
                  <a:sym typeface="Roboto Light"/>
                </a:rPr>
                <a:t>03</a:t>
              </a:r>
              <a:endParaRPr b="0" i="0" sz="2800" u="none" cap="none" strike="noStrike">
                <a:solidFill>
                  <a:schemeClr val="accent5"/>
                </a:solidFill>
                <a:latin typeface="Roboto Light"/>
                <a:ea typeface="Roboto Light"/>
                <a:cs typeface="Roboto Light"/>
                <a:sym typeface="Roboto Light"/>
              </a:endParaRPr>
            </a:p>
          </p:txBody>
        </p:sp>
        <p:sp>
          <p:nvSpPr>
            <p:cNvPr id="243" name="Google Shape;243;p35"/>
            <p:cNvSpPr/>
            <p:nvPr/>
          </p:nvSpPr>
          <p:spPr>
            <a:xfrm rot="10800000">
              <a:off x="634726" y="1885638"/>
              <a:ext cx="340325" cy="188625"/>
            </a:xfrm>
            <a:prstGeom prst="flowChartExtra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5"/>
                </a:solidFill>
                <a:latin typeface="Arial"/>
                <a:ea typeface="Arial"/>
                <a:cs typeface="Arial"/>
                <a:sym typeface="Arial"/>
              </a:endParaRPr>
            </a:p>
          </p:txBody>
        </p:sp>
      </p:grpSp>
      <p:sp>
        <p:nvSpPr>
          <p:cNvPr id="244" name="Google Shape;244;p35"/>
          <p:cNvSpPr/>
          <p:nvPr/>
        </p:nvSpPr>
        <p:spPr>
          <a:xfrm flipH="1">
            <a:off x="8251655" y="2378467"/>
            <a:ext cx="3237900" cy="35505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45" name="Google Shape;245;p35"/>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46" name="Google Shape;246;p35"/>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CUSTOM_28">
    <p:bg>
      <p:bgPr>
        <a:solidFill>
          <a:srgbClr val="FFFFFF"/>
        </a:solidFill>
      </p:bgPr>
    </p:bg>
    <p:spTree>
      <p:nvGrpSpPr>
        <p:cNvPr id="247" name="Shape 247"/>
        <p:cNvGrpSpPr/>
        <p:nvPr/>
      </p:nvGrpSpPr>
      <p:grpSpPr>
        <a:xfrm>
          <a:off x="0" y="0"/>
          <a:ext cx="0" cy="0"/>
          <a:chOff x="0" y="0"/>
          <a:chExt cx="0" cy="0"/>
        </a:xfrm>
      </p:grpSpPr>
      <p:sp>
        <p:nvSpPr>
          <p:cNvPr id="248" name="Google Shape;248;p36"/>
          <p:cNvSpPr/>
          <p:nvPr/>
        </p:nvSpPr>
        <p:spPr>
          <a:xfrm>
            <a:off x="609547" y="1723957"/>
            <a:ext cx="5130900" cy="635700"/>
          </a:xfrm>
          <a:prstGeom prst="roundRect">
            <a:avLst>
              <a:gd fmla="val 16667" name="adj"/>
            </a:avLst>
          </a:prstGeom>
          <a:solidFill>
            <a:srgbClr val="2E5E7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Roboto Light"/>
              <a:ea typeface="Roboto Light"/>
              <a:cs typeface="Roboto Light"/>
              <a:sym typeface="Roboto Light"/>
            </a:endParaRPr>
          </a:p>
        </p:txBody>
      </p:sp>
      <p:sp>
        <p:nvSpPr>
          <p:cNvPr id="249" name="Google Shape;249;p36"/>
          <p:cNvSpPr/>
          <p:nvPr/>
        </p:nvSpPr>
        <p:spPr>
          <a:xfrm rot="10800000">
            <a:off x="791159" y="2242341"/>
            <a:ext cx="348039" cy="192926"/>
          </a:xfrm>
          <a:prstGeom prst="flowChartExtract">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Arial"/>
              <a:ea typeface="Arial"/>
              <a:cs typeface="Arial"/>
              <a:sym typeface="Arial"/>
            </a:endParaRPr>
          </a:p>
        </p:txBody>
      </p:sp>
      <p:sp>
        <p:nvSpPr>
          <p:cNvPr id="250" name="Google Shape;250;p36"/>
          <p:cNvSpPr/>
          <p:nvPr/>
        </p:nvSpPr>
        <p:spPr>
          <a:xfrm>
            <a:off x="6502347" y="1723974"/>
            <a:ext cx="5130900" cy="635700"/>
          </a:xfrm>
          <a:prstGeom prst="roundRect">
            <a:avLst>
              <a:gd fmla="val 16667" name="adj"/>
            </a:avLst>
          </a:prstGeom>
          <a:solidFill>
            <a:srgbClr val="04346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Light"/>
              <a:ea typeface="Roboto Light"/>
              <a:cs typeface="Roboto Light"/>
              <a:sym typeface="Roboto Light"/>
            </a:endParaRPr>
          </a:p>
        </p:txBody>
      </p:sp>
      <p:sp>
        <p:nvSpPr>
          <p:cNvPr id="251" name="Google Shape;251;p36"/>
          <p:cNvSpPr/>
          <p:nvPr/>
        </p:nvSpPr>
        <p:spPr>
          <a:xfrm rot="10800000">
            <a:off x="6683959" y="2242358"/>
            <a:ext cx="348039" cy="192926"/>
          </a:xfrm>
          <a:prstGeom prst="flowChartExtract">
            <a:avLst/>
          </a:prstGeom>
          <a:solidFill>
            <a:srgbClr val="04346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6"/>
          <p:cNvSpPr txBox="1"/>
          <p:nvPr/>
        </p:nvSpPr>
        <p:spPr>
          <a:xfrm>
            <a:off x="609533" y="1739740"/>
            <a:ext cx="5130900" cy="635700"/>
          </a:xfrm>
          <a:prstGeom prst="rect">
            <a:avLst/>
          </a:prstGeom>
          <a:noFill/>
          <a:ln>
            <a:noFill/>
          </a:ln>
        </p:spPr>
        <p:txBody>
          <a:bodyPr anchorCtr="0" anchor="t" bIns="0" lIns="243825" spcFirstLastPara="1" rIns="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Roboto Light"/>
              <a:ea typeface="Roboto Light"/>
              <a:cs typeface="Roboto Light"/>
              <a:sym typeface="Roboto Light"/>
            </a:endParaRPr>
          </a:p>
        </p:txBody>
      </p:sp>
      <p:sp>
        <p:nvSpPr>
          <p:cNvPr id="253" name="Google Shape;253;p36"/>
          <p:cNvSpPr txBox="1"/>
          <p:nvPr/>
        </p:nvSpPr>
        <p:spPr>
          <a:xfrm>
            <a:off x="6502333" y="1746024"/>
            <a:ext cx="5130900" cy="635700"/>
          </a:xfrm>
          <a:prstGeom prst="rect">
            <a:avLst/>
          </a:prstGeom>
          <a:noFill/>
          <a:ln>
            <a:noFill/>
          </a:ln>
        </p:spPr>
        <p:txBody>
          <a:bodyPr anchorCtr="0" anchor="t" bIns="0" lIns="243825" spcFirstLastPara="1" rIns="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Roboto Light"/>
              <a:ea typeface="Roboto Light"/>
              <a:cs typeface="Roboto Light"/>
              <a:sym typeface="Roboto Light"/>
            </a:endParaRPr>
          </a:p>
        </p:txBody>
      </p:sp>
      <p:sp>
        <p:nvSpPr>
          <p:cNvPr id="254" name="Google Shape;254;p36"/>
          <p:cNvSpPr txBox="1"/>
          <p:nvPr>
            <p:ph type="title"/>
          </p:nvPr>
        </p:nvSpPr>
        <p:spPr>
          <a:xfrm>
            <a:off x="722900" y="1773100"/>
            <a:ext cx="4865700" cy="524700"/>
          </a:xfrm>
          <a:prstGeom prst="rect">
            <a:avLst/>
          </a:prstGeom>
          <a:noFill/>
          <a:ln>
            <a:noFill/>
          </a:ln>
        </p:spPr>
        <p:txBody>
          <a:bodyPr anchorCtr="0" anchor="ctr" bIns="121900" lIns="487675" spcFirstLastPara="1" rIns="121900" wrap="square" tIns="121900">
            <a:noAutofit/>
          </a:bodyPr>
          <a:lstStyle>
            <a:lvl1pPr lvl="0" algn="l">
              <a:lnSpc>
                <a:spcPct val="100000"/>
              </a:lnSpc>
              <a:spcBef>
                <a:spcPts val="0"/>
              </a:spcBef>
              <a:spcAft>
                <a:spcPts val="0"/>
              </a:spcAft>
              <a:buClr>
                <a:schemeClr val="lt1"/>
              </a:buClr>
              <a:buSzPts val="2400"/>
              <a:buFont typeface="Roboto Light"/>
              <a:buNone/>
              <a:defRPr b="0" sz="2400">
                <a:solidFill>
                  <a:schemeClr val="lt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55" name="Google Shape;255;p36"/>
          <p:cNvSpPr txBox="1"/>
          <p:nvPr>
            <p:ph idx="2" type="title"/>
          </p:nvPr>
        </p:nvSpPr>
        <p:spPr>
          <a:xfrm>
            <a:off x="6634933" y="1773100"/>
            <a:ext cx="4865700" cy="524700"/>
          </a:xfrm>
          <a:prstGeom prst="rect">
            <a:avLst/>
          </a:prstGeom>
          <a:noFill/>
          <a:ln>
            <a:noFill/>
          </a:ln>
        </p:spPr>
        <p:txBody>
          <a:bodyPr anchorCtr="0" anchor="ctr" bIns="121900" lIns="487675" spcFirstLastPara="1" rIns="121900" wrap="square" tIns="121900">
            <a:noAutofit/>
          </a:bodyPr>
          <a:lstStyle>
            <a:lvl1pPr lvl="0" algn="l">
              <a:lnSpc>
                <a:spcPct val="100000"/>
              </a:lnSpc>
              <a:spcBef>
                <a:spcPts val="0"/>
              </a:spcBef>
              <a:spcAft>
                <a:spcPts val="0"/>
              </a:spcAft>
              <a:buClr>
                <a:schemeClr val="lt1"/>
              </a:buClr>
              <a:buSzPts val="2400"/>
              <a:buFont typeface="Roboto Light"/>
              <a:buNone/>
              <a:defRPr b="0" sz="2400">
                <a:solidFill>
                  <a:schemeClr val="lt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56" name="Google Shape;256;p36"/>
          <p:cNvSpPr txBox="1"/>
          <p:nvPr>
            <p:ph idx="3" type="title"/>
          </p:nvPr>
        </p:nvSpPr>
        <p:spPr>
          <a:xfrm>
            <a:off x="722900" y="2672467"/>
            <a:ext cx="4865700" cy="33192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rgbClr val="2E5E73"/>
              </a:buClr>
              <a:buSzPts val="2100"/>
              <a:buFont typeface="Roboto Light"/>
              <a:buNone/>
              <a:defRPr b="0" sz="2100">
                <a:solidFill>
                  <a:srgbClr val="2E5E73"/>
                </a:solidFill>
                <a:latin typeface="Roboto Light"/>
                <a:ea typeface="Roboto Light"/>
                <a:cs typeface="Roboto Light"/>
                <a:sym typeface="Roboto Light"/>
              </a:defRPr>
            </a:lvl1pPr>
            <a:lvl2pPr lvl="1"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9pPr>
          </a:lstStyle>
          <a:p/>
        </p:txBody>
      </p:sp>
      <p:sp>
        <p:nvSpPr>
          <p:cNvPr id="257" name="Google Shape;257;p36"/>
          <p:cNvSpPr txBox="1"/>
          <p:nvPr>
            <p:ph idx="4" type="title"/>
          </p:nvPr>
        </p:nvSpPr>
        <p:spPr>
          <a:xfrm>
            <a:off x="6634933" y="2672467"/>
            <a:ext cx="4865700" cy="33192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rgbClr val="043461"/>
              </a:buClr>
              <a:buSzPts val="2100"/>
              <a:buFont typeface="Roboto Light"/>
              <a:buNone/>
              <a:defRPr b="0" sz="2100">
                <a:solidFill>
                  <a:srgbClr val="043461"/>
                </a:solidFill>
                <a:latin typeface="Roboto Light"/>
                <a:ea typeface="Roboto Light"/>
                <a:cs typeface="Roboto Light"/>
                <a:sym typeface="Roboto Light"/>
              </a:defRPr>
            </a:lvl1pPr>
            <a:lvl2pPr lvl="1"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2pPr>
            <a:lvl3pPr lvl="2"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3pPr>
            <a:lvl4pPr lvl="3"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4pPr>
            <a:lvl5pPr lvl="4"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5pPr>
            <a:lvl6pPr lvl="5"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6pPr>
            <a:lvl7pPr lvl="6"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7pPr>
            <a:lvl8pPr lvl="7"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8pPr>
            <a:lvl9pPr lvl="8"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9pPr>
          </a:lstStyle>
          <a:p/>
        </p:txBody>
      </p:sp>
      <p:sp>
        <p:nvSpPr>
          <p:cNvPr id="258" name="Google Shape;258;p36"/>
          <p:cNvSpPr txBox="1"/>
          <p:nvPr>
            <p:ph idx="5"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pic>
        <p:nvPicPr>
          <p:cNvPr id="259" name="Google Shape;259;p36"/>
          <p:cNvPicPr preferRelativeResize="0"/>
          <p:nvPr/>
        </p:nvPicPr>
        <p:blipFill rotWithShape="1">
          <a:blip r:embed="rId2">
            <a:alphaModFix/>
          </a:blip>
          <a:srcRect b="0" l="0" r="0" t="0"/>
          <a:stretch/>
        </p:blipFill>
        <p:spPr>
          <a:xfrm>
            <a:off x="5740184" y="1577400"/>
            <a:ext cx="1103293" cy="4883433"/>
          </a:xfrm>
          <a:prstGeom prst="rect">
            <a:avLst/>
          </a:prstGeom>
          <a:noFill/>
          <a:ln>
            <a:noFill/>
          </a:ln>
        </p:spPr>
      </p:pic>
      <p:sp>
        <p:nvSpPr>
          <p:cNvPr id="260" name="Google Shape;260;p36"/>
          <p:cNvSpPr txBox="1"/>
          <p:nvPr>
            <p:ph idx="6"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1">
  <p:cSld name="CUSTOM_28_1">
    <p:bg>
      <p:bgPr>
        <a:solidFill>
          <a:srgbClr val="FFFFFF"/>
        </a:solidFill>
      </p:bgPr>
    </p:bg>
    <p:spTree>
      <p:nvGrpSpPr>
        <p:cNvPr id="261" name="Shape 261"/>
        <p:cNvGrpSpPr/>
        <p:nvPr/>
      </p:nvGrpSpPr>
      <p:grpSpPr>
        <a:xfrm>
          <a:off x="0" y="0"/>
          <a:ext cx="0" cy="0"/>
          <a:chOff x="0" y="0"/>
          <a:chExt cx="0" cy="0"/>
        </a:xfrm>
      </p:grpSpPr>
      <p:sp>
        <p:nvSpPr>
          <p:cNvPr id="262" name="Google Shape;262;p37"/>
          <p:cNvSpPr/>
          <p:nvPr/>
        </p:nvSpPr>
        <p:spPr>
          <a:xfrm>
            <a:off x="1478502" y="1577400"/>
            <a:ext cx="4262100" cy="635700"/>
          </a:xfrm>
          <a:prstGeom prst="roundRect">
            <a:avLst>
              <a:gd fmla="val 16667" name="adj"/>
            </a:avLst>
          </a:prstGeom>
          <a:solidFill>
            <a:schemeClr val="l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Roboto Light"/>
              <a:ea typeface="Roboto Light"/>
              <a:cs typeface="Roboto Light"/>
              <a:sym typeface="Roboto Light"/>
            </a:endParaRPr>
          </a:p>
        </p:txBody>
      </p:sp>
      <p:sp>
        <p:nvSpPr>
          <p:cNvPr id="263" name="Google Shape;263;p37"/>
          <p:cNvSpPr txBox="1"/>
          <p:nvPr>
            <p:ph type="title"/>
          </p:nvPr>
        </p:nvSpPr>
        <p:spPr>
          <a:xfrm>
            <a:off x="1572657" y="1626543"/>
            <a:ext cx="4041600" cy="5247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dk1"/>
              </a:buClr>
              <a:buSzPts val="2400"/>
              <a:buFont typeface="Roboto Light"/>
              <a:buNone/>
              <a:defRPr b="0" sz="24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64" name="Google Shape;264;p37"/>
          <p:cNvSpPr txBox="1"/>
          <p:nvPr>
            <p:ph idx="2" type="title"/>
          </p:nvPr>
        </p:nvSpPr>
        <p:spPr>
          <a:xfrm>
            <a:off x="1194967" y="2495167"/>
            <a:ext cx="4545300" cy="3496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chemeClr val="dk1"/>
              </a:buClr>
              <a:buSzPts val="2100"/>
              <a:buFont typeface="Roboto Light"/>
              <a:buNone/>
              <a:defRPr b="0" sz="21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2100"/>
              <a:buNone/>
              <a:defRPr sz="2100">
                <a:latin typeface="Roboto Light"/>
                <a:ea typeface="Roboto Light"/>
                <a:cs typeface="Roboto Light"/>
                <a:sym typeface="Roboto Light"/>
              </a:defRPr>
            </a:lvl2pPr>
            <a:lvl3pPr lvl="2" algn="l">
              <a:lnSpc>
                <a:spcPct val="100000"/>
              </a:lnSpc>
              <a:spcBef>
                <a:spcPts val="0"/>
              </a:spcBef>
              <a:spcAft>
                <a:spcPts val="0"/>
              </a:spcAft>
              <a:buSzPts val="2100"/>
              <a:buNone/>
              <a:defRPr sz="2100">
                <a:latin typeface="Roboto Light"/>
                <a:ea typeface="Roboto Light"/>
                <a:cs typeface="Roboto Light"/>
                <a:sym typeface="Roboto Light"/>
              </a:defRPr>
            </a:lvl3pPr>
            <a:lvl4pPr lvl="3" algn="l">
              <a:lnSpc>
                <a:spcPct val="100000"/>
              </a:lnSpc>
              <a:spcBef>
                <a:spcPts val="0"/>
              </a:spcBef>
              <a:spcAft>
                <a:spcPts val="0"/>
              </a:spcAft>
              <a:buSzPts val="2100"/>
              <a:buNone/>
              <a:defRPr sz="2100">
                <a:latin typeface="Roboto Light"/>
                <a:ea typeface="Roboto Light"/>
                <a:cs typeface="Roboto Light"/>
                <a:sym typeface="Roboto Light"/>
              </a:defRPr>
            </a:lvl4pPr>
            <a:lvl5pPr lvl="4" algn="l">
              <a:lnSpc>
                <a:spcPct val="100000"/>
              </a:lnSpc>
              <a:spcBef>
                <a:spcPts val="0"/>
              </a:spcBef>
              <a:spcAft>
                <a:spcPts val="0"/>
              </a:spcAft>
              <a:buSzPts val="2100"/>
              <a:buNone/>
              <a:defRPr sz="2100">
                <a:latin typeface="Roboto Light"/>
                <a:ea typeface="Roboto Light"/>
                <a:cs typeface="Roboto Light"/>
                <a:sym typeface="Roboto Light"/>
              </a:defRPr>
            </a:lvl5pPr>
            <a:lvl6pPr lvl="5" algn="l">
              <a:lnSpc>
                <a:spcPct val="100000"/>
              </a:lnSpc>
              <a:spcBef>
                <a:spcPts val="0"/>
              </a:spcBef>
              <a:spcAft>
                <a:spcPts val="0"/>
              </a:spcAft>
              <a:buSzPts val="2100"/>
              <a:buNone/>
              <a:defRPr sz="2100">
                <a:latin typeface="Roboto Light"/>
                <a:ea typeface="Roboto Light"/>
                <a:cs typeface="Roboto Light"/>
                <a:sym typeface="Roboto Light"/>
              </a:defRPr>
            </a:lvl6pPr>
            <a:lvl7pPr lvl="6" algn="l">
              <a:lnSpc>
                <a:spcPct val="100000"/>
              </a:lnSpc>
              <a:spcBef>
                <a:spcPts val="0"/>
              </a:spcBef>
              <a:spcAft>
                <a:spcPts val="0"/>
              </a:spcAft>
              <a:buSzPts val="2100"/>
              <a:buNone/>
              <a:defRPr sz="2100">
                <a:latin typeface="Roboto Light"/>
                <a:ea typeface="Roboto Light"/>
                <a:cs typeface="Roboto Light"/>
                <a:sym typeface="Roboto Light"/>
              </a:defRPr>
            </a:lvl7pPr>
            <a:lvl8pPr lvl="7" algn="l">
              <a:lnSpc>
                <a:spcPct val="100000"/>
              </a:lnSpc>
              <a:spcBef>
                <a:spcPts val="0"/>
              </a:spcBef>
              <a:spcAft>
                <a:spcPts val="0"/>
              </a:spcAft>
              <a:buSzPts val="2100"/>
              <a:buNone/>
              <a:defRPr sz="2100">
                <a:latin typeface="Roboto Light"/>
                <a:ea typeface="Roboto Light"/>
                <a:cs typeface="Roboto Light"/>
                <a:sym typeface="Roboto Light"/>
              </a:defRPr>
            </a:lvl8pPr>
            <a:lvl9pPr lvl="8" algn="l">
              <a:lnSpc>
                <a:spcPct val="100000"/>
              </a:lnSpc>
              <a:spcBef>
                <a:spcPts val="0"/>
              </a:spcBef>
              <a:spcAft>
                <a:spcPts val="0"/>
              </a:spcAft>
              <a:buSzPts val="2100"/>
              <a:buNone/>
              <a:defRPr sz="2100">
                <a:latin typeface="Roboto Light"/>
                <a:ea typeface="Roboto Light"/>
                <a:cs typeface="Roboto Light"/>
                <a:sym typeface="Roboto Light"/>
              </a:defRPr>
            </a:lvl9pPr>
          </a:lstStyle>
          <a:p/>
        </p:txBody>
      </p:sp>
      <p:sp>
        <p:nvSpPr>
          <p:cNvPr id="265" name="Google Shape;265;p37"/>
          <p:cNvSpPr txBox="1"/>
          <p:nvPr>
            <p:ph idx="3" type="title"/>
          </p:nvPr>
        </p:nvSpPr>
        <p:spPr>
          <a:xfrm>
            <a:off x="7098567" y="2495167"/>
            <a:ext cx="4809900" cy="3496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chemeClr val="dk1"/>
              </a:buClr>
              <a:buSzPts val="2100"/>
              <a:buFont typeface="Roboto Light"/>
              <a:buNone/>
              <a:defRPr b="0" sz="21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2100"/>
              <a:buNone/>
              <a:defRPr sz="2100">
                <a:latin typeface="Roboto Light"/>
                <a:ea typeface="Roboto Light"/>
                <a:cs typeface="Roboto Light"/>
                <a:sym typeface="Roboto Light"/>
              </a:defRPr>
            </a:lvl2pPr>
            <a:lvl3pPr lvl="2" algn="l">
              <a:lnSpc>
                <a:spcPct val="100000"/>
              </a:lnSpc>
              <a:spcBef>
                <a:spcPts val="0"/>
              </a:spcBef>
              <a:spcAft>
                <a:spcPts val="0"/>
              </a:spcAft>
              <a:buSzPts val="2100"/>
              <a:buNone/>
              <a:defRPr sz="2100">
                <a:latin typeface="Roboto Light"/>
                <a:ea typeface="Roboto Light"/>
                <a:cs typeface="Roboto Light"/>
                <a:sym typeface="Roboto Light"/>
              </a:defRPr>
            </a:lvl3pPr>
            <a:lvl4pPr lvl="3" algn="l">
              <a:lnSpc>
                <a:spcPct val="100000"/>
              </a:lnSpc>
              <a:spcBef>
                <a:spcPts val="0"/>
              </a:spcBef>
              <a:spcAft>
                <a:spcPts val="0"/>
              </a:spcAft>
              <a:buSzPts val="2100"/>
              <a:buNone/>
              <a:defRPr sz="2100">
                <a:latin typeface="Roboto Light"/>
                <a:ea typeface="Roboto Light"/>
                <a:cs typeface="Roboto Light"/>
                <a:sym typeface="Roboto Light"/>
              </a:defRPr>
            </a:lvl4pPr>
            <a:lvl5pPr lvl="4" algn="l">
              <a:lnSpc>
                <a:spcPct val="100000"/>
              </a:lnSpc>
              <a:spcBef>
                <a:spcPts val="0"/>
              </a:spcBef>
              <a:spcAft>
                <a:spcPts val="0"/>
              </a:spcAft>
              <a:buSzPts val="2100"/>
              <a:buNone/>
              <a:defRPr sz="2100">
                <a:latin typeface="Roboto Light"/>
                <a:ea typeface="Roboto Light"/>
                <a:cs typeface="Roboto Light"/>
                <a:sym typeface="Roboto Light"/>
              </a:defRPr>
            </a:lvl5pPr>
            <a:lvl6pPr lvl="5" algn="l">
              <a:lnSpc>
                <a:spcPct val="100000"/>
              </a:lnSpc>
              <a:spcBef>
                <a:spcPts val="0"/>
              </a:spcBef>
              <a:spcAft>
                <a:spcPts val="0"/>
              </a:spcAft>
              <a:buSzPts val="2100"/>
              <a:buNone/>
              <a:defRPr sz="2100">
                <a:latin typeface="Roboto Light"/>
                <a:ea typeface="Roboto Light"/>
                <a:cs typeface="Roboto Light"/>
                <a:sym typeface="Roboto Light"/>
              </a:defRPr>
            </a:lvl6pPr>
            <a:lvl7pPr lvl="6" algn="l">
              <a:lnSpc>
                <a:spcPct val="100000"/>
              </a:lnSpc>
              <a:spcBef>
                <a:spcPts val="0"/>
              </a:spcBef>
              <a:spcAft>
                <a:spcPts val="0"/>
              </a:spcAft>
              <a:buSzPts val="2100"/>
              <a:buNone/>
              <a:defRPr sz="2100">
                <a:latin typeface="Roboto Light"/>
                <a:ea typeface="Roboto Light"/>
                <a:cs typeface="Roboto Light"/>
                <a:sym typeface="Roboto Light"/>
              </a:defRPr>
            </a:lvl7pPr>
            <a:lvl8pPr lvl="7" algn="l">
              <a:lnSpc>
                <a:spcPct val="100000"/>
              </a:lnSpc>
              <a:spcBef>
                <a:spcPts val="0"/>
              </a:spcBef>
              <a:spcAft>
                <a:spcPts val="0"/>
              </a:spcAft>
              <a:buSzPts val="2100"/>
              <a:buNone/>
              <a:defRPr sz="2100">
                <a:latin typeface="Roboto Light"/>
                <a:ea typeface="Roboto Light"/>
                <a:cs typeface="Roboto Light"/>
                <a:sym typeface="Roboto Light"/>
              </a:defRPr>
            </a:lvl8pPr>
            <a:lvl9pPr lvl="8" algn="l">
              <a:lnSpc>
                <a:spcPct val="100000"/>
              </a:lnSpc>
              <a:spcBef>
                <a:spcPts val="0"/>
              </a:spcBef>
              <a:spcAft>
                <a:spcPts val="0"/>
              </a:spcAft>
              <a:buSzPts val="2100"/>
              <a:buNone/>
              <a:defRPr sz="2100">
                <a:latin typeface="Roboto Light"/>
                <a:ea typeface="Roboto Light"/>
                <a:cs typeface="Roboto Light"/>
                <a:sym typeface="Roboto Light"/>
              </a:defRPr>
            </a:lvl9pPr>
          </a:lstStyle>
          <a:p/>
        </p:txBody>
      </p:sp>
      <p:sp>
        <p:nvSpPr>
          <p:cNvPr id="266" name="Google Shape;266;p37"/>
          <p:cNvSpPr txBox="1"/>
          <p:nvPr>
            <p:ph idx="4"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pic>
        <p:nvPicPr>
          <p:cNvPr id="267" name="Google Shape;267;p37"/>
          <p:cNvPicPr preferRelativeResize="0"/>
          <p:nvPr/>
        </p:nvPicPr>
        <p:blipFill rotWithShape="1">
          <a:blip r:embed="rId2">
            <a:alphaModFix/>
          </a:blip>
          <a:srcRect b="0" l="0" r="0" t="0"/>
          <a:stretch/>
        </p:blipFill>
        <p:spPr>
          <a:xfrm>
            <a:off x="5740184" y="1577400"/>
            <a:ext cx="1103293" cy="4883433"/>
          </a:xfrm>
          <a:prstGeom prst="rect">
            <a:avLst/>
          </a:prstGeom>
          <a:noFill/>
          <a:ln>
            <a:noFill/>
          </a:ln>
        </p:spPr>
      </p:pic>
      <p:grpSp>
        <p:nvGrpSpPr>
          <p:cNvPr id="268" name="Google Shape;268;p37"/>
          <p:cNvGrpSpPr/>
          <p:nvPr/>
        </p:nvGrpSpPr>
        <p:grpSpPr>
          <a:xfrm>
            <a:off x="609544" y="1587237"/>
            <a:ext cx="711186" cy="711306"/>
            <a:chOff x="457200" y="1378813"/>
            <a:chExt cx="695400" cy="695450"/>
          </a:xfrm>
        </p:grpSpPr>
        <p:sp>
          <p:nvSpPr>
            <p:cNvPr id="269" name="Google Shape;269;p37"/>
            <p:cNvSpPr/>
            <p:nvPr/>
          </p:nvSpPr>
          <p:spPr>
            <a:xfrm>
              <a:off x="457200" y="1378813"/>
              <a:ext cx="695400" cy="621300"/>
            </a:xfrm>
            <a:prstGeom prst="roundRect">
              <a:avLst>
                <a:gd fmla="val 16667" name="adj"/>
              </a:avLst>
            </a:prstGeom>
            <a:solidFill>
              <a:schemeClr val="dk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Roboto Light"/>
                  <a:ea typeface="Roboto Light"/>
                  <a:cs typeface="Roboto Light"/>
                  <a:sym typeface="Roboto Light"/>
                </a:rPr>
                <a:t>01</a:t>
              </a:r>
              <a:endParaRPr b="0" i="0" sz="2800" u="none" cap="none" strike="noStrike">
                <a:solidFill>
                  <a:schemeClr val="lt1"/>
                </a:solidFill>
                <a:latin typeface="Roboto Light"/>
                <a:ea typeface="Roboto Light"/>
                <a:cs typeface="Roboto Light"/>
                <a:sym typeface="Roboto Light"/>
              </a:endParaRPr>
            </a:p>
          </p:txBody>
        </p:sp>
        <p:sp>
          <p:nvSpPr>
            <p:cNvPr id="270" name="Google Shape;270;p37"/>
            <p:cNvSpPr/>
            <p:nvPr/>
          </p:nvSpPr>
          <p:spPr>
            <a:xfrm rot="10800000">
              <a:off x="634726" y="1885638"/>
              <a:ext cx="340325" cy="188625"/>
            </a:xfrm>
            <a:prstGeom prst="flowChartExtra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grpSp>
        <p:nvGrpSpPr>
          <p:cNvPr id="271" name="Google Shape;271;p37"/>
          <p:cNvGrpSpPr/>
          <p:nvPr/>
        </p:nvGrpSpPr>
        <p:grpSpPr>
          <a:xfrm>
            <a:off x="6502483" y="1587237"/>
            <a:ext cx="711186" cy="711306"/>
            <a:chOff x="2605668" y="1378813"/>
            <a:chExt cx="695400" cy="695450"/>
          </a:xfrm>
        </p:grpSpPr>
        <p:sp>
          <p:nvSpPr>
            <p:cNvPr id="272" name="Google Shape;272;p37"/>
            <p:cNvSpPr/>
            <p:nvPr/>
          </p:nvSpPr>
          <p:spPr>
            <a:xfrm>
              <a:off x="2605668" y="1378813"/>
              <a:ext cx="695400" cy="621300"/>
            </a:xfrm>
            <a:prstGeom prst="roundRect">
              <a:avLst>
                <a:gd fmla="val 16667" name="adj"/>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Roboto Light"/>
                  <a:ea typeface="Roboto Light"/>
                  <a:cs typeface="Roboto Light"/>
                  <a:sym typeface="Roboto Light"/>
                </a:rPr>
                <a:t>02</a:t>
              </a:r>
              <a:endParaRPr b="0" i="0" sz="2800" u="none" cap="none" strike="noStrike">
                <a:solidFill>
                  <a:schemeClr val="dk2"/>
                </a:solidFill>
                <a:latin typeface="Roboto Light"/>
                <a:ea typeface="Roboto Light"/>
                <a:cs typeface="Roboto Light"/>
                <a:sym typeface="Roboto Light"/>
              </a:endParaRPr>
            </a:p>
          </p:txBody>
        </p:sp>
        <p:sp>
          <p:nvSpPr>
            <p:cNvPr id="273" name="Google Shape;273;p37"/>
            <p:cNvSpPr/>
            <p:nvPr/>
          </p:nvSpPr>
          <p:spPr>
            <a:xfrm rot="10800000">
              <a:off x="2783210" y="1885638"/>
              <a:ext cx="340325" cy="188625"/>
            </a:xfrm>
            <a:prstGeom prst="flowChartExtra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2"/>
                </a:solidFill>
                <a:latin typeface="Arial"/>
                <a:ea typeface="Arial"/>
                <a:cs typeface="Arial"/>
                <a:sym typeface="Arial"/>
              </a:endParaRPr>
            </a:p>
          </p:txBody>
        </p:sp>
      </p:grpSp>
      <p:sp>
        <p:nvSpPr>
          <p:cNvPr id="274" name="Google Shape;274;p37"/>
          <p:cNvSpPr/>
          <p:nvPr/>
        </p:nvSpPr>
        <p:spPr>
          <a:xfrm>
            <a:off x="7371969" y="1577400"/>
            <a:ext cx="4262100" cy="635700"/>
          </a:xfrm>
          <a:prstGeom prst="roundRect">
            <a:avLst>
              <a:gd fmla="val 16667" name="adj"/>
            </a:avLst>
          </a:prstGeom>
          <a:solidFill>
            <a:schemeClr val="l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Roboto Light"/>
              <a:ea typeface="Roboto Light"/>
              <a:cs typeface="Roboto Light"/>
              <a:sym typeface="Roboto Light"/>
            </a:endParaRPr>
          </a:p>
        </p:txBody>
      </p:sp>
      <p:sp>
        <p:nvSpPr>
          <p:cNvPr id="275" name="Google Shape;275;p37"/>
          <p:cNvSpPr txBox="1"/>
          <p:nvPr>
            <p:ph idx="5" type="title"/>
          </p:nvPr>
        </p:nvSpPr>
        <p:spPr>
          <a:xfrm>
            <a:off x="7466124" y="1626543"/>
            <a:ext cx="4041600" cy="5247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dk1"/>
              </a:buClr>
              <a:buSzPts val="2400"/>
              <a:buFont typeface="Roboto Light"/>
              <a:buNone/>
              <a:defRPr b="0" sz="24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76" name="Google Shape;276;p37"/>
          <p:cNvSpPr txBox="1"/>
          <p:nvPr>
            <p:ph idx="6"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25_1">
    <p:spTree>
      <p:nvGrpSpPr>
        <p:cNvPr id="277" name="Shape 277"/>
        <p:cNvGrpSpPr/>
        <p:nvPr/>
      </p:nvGrpSpPr>
      <p:grpSpPr>
        <a:xfrm>
          <a:off x="0" y="0"/>
          <a:ext cx="0" cy="0"/>
          <a:chOff x="0" y="0"/>
          <a:chExt cx="0" cy="0"/>
        </a:xfrm>
      </p:grpSpPr>
      <p:sp>
        <p:nvSpPr>
          <p:cNvPr id="278" name="Google Shape;278;p38"/>
          <p:cNvSpPr txBox="1"/>
          <p:nvPr/>
        </p:nvSpPr>
        <p:spPr>
          <a:xfrm>
            <a:off x="406400" y="1448600"/>
            <a:ext cx="2698800" cy="4909500"/>
          </a:xfrm>
          <a:prstGeom prst="rect">
            <a:avLst/>
          </a:prstGeom>
          <a:solidFill>
            <a:srgbClr val="00C7CC"/>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79" name="Google Shape;279;p38"/>
          <p:cNvSpPr txBox="1"/>
          <p:nvPr/>
        </p:nvSpPr>
        <p:spPr>
          <a:xfrm>
            <a:off x="3301222" y="1448600"/>
            <a:ext cx="2698800" cy="4909500"/>
          </a:xfrm>
          <a:prstGeom prst="rect">
            <a:avLst/>
          </a:prstGeom>
          <a:solidFill>
            <a:srgbClr val="FCB91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80" name="Google Shape;280;p38"/>
          <p:cNvSpPr txBox="1"/>
          <p:nvPr/>
        </p:nvSpPr>
        <p:spPr>
          <a:xfrm>
            <a:off x="6196044" y="1448600"/>
            <a:ext cx="2698800" cy="4909500"/>
          </a:xfrm>
          <a:prstGeom prst="rect">
            <a:avLst/>
          </a:prstGeom>
          <a:solidFill>
            <a:srgbClr val="2E5E73"/>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81" name="Google Shape;281;p38"/>
          <p:cNvSpPr txBox="1"/>
          <p:nvPr/>
        </p:nvSpPr>
        <p:spPr>
          <a:xfrm>
            <a:off x="9090867" y="1448600"/>
            <a:ext cx="2698800" cy="4909500"/>
          </a:xfrm>
          <a:prstGeom prst="rect">
            <a:avLst/>
          </a:prstGeom>
          <a:solidFill>
            <a:srgbClr val="AADCF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82" name="Google Shape;282;p38"/>
          <p:cNvSpPr/>
          <p:nvPr/>
        </p:nvSpPr>
        <p:spPr>
          <a:xfrm>
            <a:off x="9286467"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2E5E73"/>
                </a:solidFill>
                <a:latin typeface="Roboto"/>
                <a:ea typeface="Roboto"/>
                <a:cs typeface="Roboto"/>
                <a:sym typeface="Roboto"/>
              </a:rPr>
              <a:t>Title</a:t>
            </a:r>
            <a:endParaRPr b="1" i="0" sz="2300" u="none" cap="none" strike="noStrike">
              <a:solidFill>
                <a:srgbClr val="2E5E73"/>
              </a:solidFill>
              <a:latin typeface="Roboto"/>
              <a:ea typeface="Roboto"/>
              <a:cs typeface="Roboto"/>
              <a:sym typeface="Roboto"/>
            </a:endParaRPr>
          </a:p>
        </p:txBody>
      </p:sp>
      <p:sp>
        <p:nvSpPr>
          <p:cNvPr id="283" name="Google Shape;283;p38"/>
          <p:cNvSpPr/>
          <p:nvPr/>
        </p:nvSpPr>
        <p:spPr>
          <a:xfrm>
            <a:off x="9488500" y="274935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8"/>
          <p:cNvSpPr txBox="1"/>
          <p:nvPr/>
        </p:nvSpPr>
        <p:spPr>
          <a:xfrm>
            <a:off x="9695783" y="272055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85" name="Google Shape;285;p38"/>
          <p:cNvSpPr/>
          <p:nvPr/>
        </p:nvSpPr>
        <p:spPr>
          <a:xfrm>
            <a:off x="9264819" y="271013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286" name="Google Shape;286;p38"/>
          <p:cNvSpPr/>
          <p:nvPr/>
        </p:nvSpPr>
        <p:spPr>
          <a:xfrm>
            <a:off x="6391650"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FFFFFF"/>
                </a:solidFill>
                <a:latin typeface="Roboto"/>
                <a:ea typeface="Roboto"/>
                <a:cs typeface="Roboto"/>
                <a:sym typeface="Roboto"/>
              </a:rPr>
              <a:t>Title</a:t>
            </a:r>
            <a:endParaRPr b="1" i="0" sz="2300" u="none" cap="none" strike="noStrike">
              <a:solidFill>
                <a:srgbClr val="FFFFFF"/>
              </a:solidFill>
              <a:latin typeface="Roboto"/>
              <a:ea typeface="Roboto"/>
              <a:cs typeface="Roboto"/>
              <a:sym typeface="Roboto"/>
            </a:endParaRPr>
          </a:p>
        </p:txBody>
      </p:sp>
      <p:sp>
        <p:nvSpPr>
          <p:cNvPr id="287" name="Google Shape;287;p38"/>
          <p:cNvSpPr/>
          <p:nvPr/>
        </p:nvSpPr>
        <p:spPr>
          <a:xfrm>
            <a:off x="3496833"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082D49"/>
                </a:solidFill>
                <a:latin typeface="Roboto"/>
                <a:ea typeface="Roboto"/>
                <a:cs typeface="Roboto"/>
                <a:sym typeface="Roboto"/>
              </a:rPr>
              <a:t>Title</a:t>
            </a:r>
            <a:endParaRPr b="1" i="0" sz="2300" u="none" cap="none" strike="noStrike">
              <a:solidFill>
                <a:srgbClr val="082D49"/>
              </a:solidFill>
              <a:latin typeface="Roboto"/>
              <a:ea typeface="Roboto"/>
              <a:cs typeface="Roboto"/>
              <a:sym typeface="Roboto"/>
            </a:endParaRPr>
          </a:p>
        </p:txBody>
      </p:sp>
      <p:sp>
        <p:nvSpPr>
          <p:cNvPr id="288" name="Google Shape;288;p38"/>
          <p:cNvSpPr/>
          <p:nvPr/>
        </p:nvSpPr>
        <p:spPr>
          <a:xfrm>
            <a:off x="602033"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FFFFFF"/>
                </a:solidFill>
                <a:latin typeface="Roboto"/>
                <a:ea typeface="Roboto"/>
                <a:cs typeface="Roboto"/>
                <a:sym typeface="Roboto"/>
              </a:rPr>
              <a:t>Title</a:t>
            </a:r>
            <a:endParaRPr b="1" i="0" sz="2300" u="none" cap="none" strike="noStrike">
              <a:solidFill>
                <a:srgbClr val="FFFFFF"/>
              </a:solidFill>
              <a:latin typeface="Roboto"/>
              <a:ea typeface="Roboto"/>
              <a:cs typeface="Roboto"/>
              <a:sym typeface="Roboto"/>
            </a:endParaRPr>
          </a:p>
        </p:txBody>
      </p:sp>
      <p:sp>
        <p:nvSpPr>
          <p:cNvPr id="289" name="Google Shape;289;p38"/>
          <p:cNvSpPr/>
          <p:nvPr/>
        </p:nvSpPr>
        <p:spPr>
          <a:xfrm>
            <a:off x="804067" y="2749359"/>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8"/>
          <p:cNvSpPr txBox="1"/>
          <p:nvPr/>
        </p:nvSpPr>
        <p:spPr>
          <a:xfrm>
            <a:off x="1011350" y="2720559"/>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91" name="Google Shape;291;p38"/>
          <p:cNvSpPr/>
          <p:nvPr/>
        </p:nvSpPr>
        <p:spPr>
          <a:xfrm>
            <a:off x="580386" y="2710148"/>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292" name="Google Shape;292;p38"/>
          <p:cNvSpPr/>
          <p:nvPr/>
        </p:nvSpPr>
        <p:spPr>
          <a:xfrm>
            <a:off x="804067"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8"/>
          <p:cNvSpPr txBox="1"/>
          <p:nvPr/>
        </p:nvSpPr>
        <p:spPr>
          <a:xfrm>
            <a:off x="1011350"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94" name="Google Shape;294;p38"/>
          <p:cNvSpPr/>
          <p:nvPr/>
        </p:nvSpPr>
        <p:spPr>
          <a:xfrm>
            <a:off x="580386"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295" name="Google Shape;295;p38"/>
          <p:cNvSpPr/>
          <p:nvPr/>
        </p:nvSpPr>
        <p:spPr>
          <a:xfrm>
            <a:off x="804067"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8"/>
          <p:cNvSpPr txBox="1"/>
          <p:nvPr/>
        </p:nvSpPr>
        <p:spPr>
          <a:xfrm>
            <a:off x="1011350"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97" name="Google Shape;297;p38"/>
          <p:cNvSpPr/>
          <p:nvPr/>
        </p:nvSpPr>
        <p:spPr>
          <a:xfrm>
            <a:off x="580386"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298" name="Google Shape;298;p38"/>
          <p:cNvSpPr/>
          <p:nvPr/>
        </p:nvSpPr>
        <p:spPr>
          <a:xfrm>
            <a:off x="804067"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8"/>
          <p:cNvSpPr txBox="1"/>
          <p:nvPr/>
        </p:nvSpPr>
        <p:spPr>
          <a:xfrm>
            <a:off x="1011350"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0" name="Google Shape;300;p38"/>
          <p:cNvSpPr/>
          <p:nvPr/>
        </p:nvSpPr>
        <p:spPr>
          <a:xfrm>
            <a:off x="580386"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01" name="Google Shape;301;p38"/>
          <p:cNvSpPr/>
          <p:nvPr/>
        </p:nvSpPr>
        <p:spPr>
          <a:xfrm>
            <a:off x="804067"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8"/>
          <p:cNvSpPr txBox="1"/>
          <p:nvPr/>
        </p:nvSpPr>
        <p:spPr>
          <a:xfrm>
            <a:off x="1011350"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3" name="Google Shape;303;p38"/>
          <p:cNvSpPr/>
          <p:nvPr/>
        </p:nvSpPr>
        <p:spPr>
          <a:xfrm>
            <a:off x="580386"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04" name="Google Shape;304;p38"/>
          <p:cNvSpPr/>
          <p:nvPr/>
        </p:nvSpPr>
        <p:spPr>
          <a:xfrm>
            <a:off x="804067"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8"/>
          <p:cNvSpPr txBox="1"/>
          <p:nvPr/>
        </p:nvSpPr>
        <p:spPr>
          <a:xfrm>
            <a:off x="1011350"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6" name="Google Shape;306;p38"/>
          <p:cNvSpPr/>
          <p:nvPr/>
        </p:nvSpPr>
        <p:spPr>
          <a:xfrm>
            <a:off x="580386"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07" name="Google Shape;307;p38"/>
          <p:cNvSpPr/>
          <p:nvPr/>
        </p:nvSpPr>
        <p:spPr>
          <a:xfrm>
            <a:off x="804067"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8"/>
          <p:cNvSpPr txBox="1"/>
          <p:nvPr/>
        </p:nvSpPr>
        <p:spPr>
          <a:xfrm>
            <a:off x="1011350"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9" name="Google Shape;309;p38"/>
          <p:cNvSpPr/>
          <p:nvPr/>
        </p:nvSpPr>
        <p:spPr>
          <a:xfrm>
            <a:off x="580386"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10" name="Google Shape;310;p38"/>
          <p:cNvSpPr/>
          <p:nvPr/>
        </p:nvSpPr>
        <p:spPr>
          <a:xfrm>
            <a:off x="9488500"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8"/>
          <p:cNvSpPr txBox="1"/>
          <p:nvPr/>
        </p:nvSpPr>
        <p:spPr>
          <a:xfrm>
            <a:off x="9695783"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12" name="Google Shape;312;p38"/>
          <p:cNvSpPr/>
          <p:nvPr/>
        </p:nvSpPr>
        <p:spPr>
          <a:xfrm>
            <a:off x="9264819"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313" name="Google Shape;313;p38"/>
          <p:cNvSpPr/>
          <p:nvPr/>
        </p:nvSpPr>
        <p:spPr>
          <a:xfrm>
            <a:off x="9488500"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8"/>
          <p:cNvSpPr txBox="1"/>
          <p:nvPr/>
        </p:nvSpPr>
        <p:spPr>
          <a:xfrm>
            <a:off x="9695783"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15" name="Google Shape;315;p38"/>
          <p:cNvSpPr/>
          <p:nvPr/>
        </p:nvSpPr>
        <p:spPr>
          <a:xfrm>
            <a:off x="9264819"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316" name="Google Shape;316;p38"/>
          <p:cNvSpPr/>
          <p:nvPr/>
        </p:nvSpPr>
        <p:spPr>
          <a:xfrm>
            <a:off x="3698850" y="2749359"/>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8"/>
          <p:cNvSpPr txBox="1"/>
          <p:nvPr/>
        </p:nvSpPr>
        <p:spPr>
          <a:xfrm>
            <a:off x="3906133" y="2720559"/>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18" name="Google Shape;318;p38"/>
          <p:cNvSpPr/>
          <p:nvPr/>
        </p:nvSpPr>
        <p:spPr>
          <a:xfrm>
            <a:off x="3475169" y="2710148"/>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319" name="Google Shape;319;p38"/>
          <p:cNvSpPr/>
          <p:nvPr/>
        </p:nvSpPr>
        <p:spPr>
          <a:xfrm>
            <a:off x="3698850"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8"/>
          <p:cNvSpPr txBox="1"/>
          <p:nvPr/>
        </p:nvSpPr>
        <p:spPr>
          <a:xfrm>
            <a:off x="3906133"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21" name="Google Shape;321;p38"/>
          <p:cNvSpPr/>
          <p:nvPr/>
        </p:nvSpPr>
        <p:spPr>
          <a:xfrm>
            <a:off x="3475169"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322" name="Google Shape;322;p38"/>
          <p:cNvSpPr/>
          <p:nvPr/>
        </p:nvSpPr>
        <p:spPr>
          <a:xfrm>
            <a:off x="3698850"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8"/>
          <p:cNvSpPr txBox="1"/>
          <p:nvPr/>
        </p:nvSpPr>
        <p:spPr>
          <a:xfrm>
            <a:off x="3906133"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24" name="Google Shape;324;p38"/>
          <p:cNvSpPr/>
          <p:nvPr/>
        </p:nvSpPr>
        <p:spPr>
          <a:xfrm>
            <a:off x="3475169"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325" name="Google Shape;325;p38"/>
          <p:cNvSpPr/>
          <p:nvPr/>
        </p:nvSpPr>
        <p:spPr>
          <a:xfrm>
            <a:off x="6593700" y="2749359"/>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8"/>
          <p:cNvSpPr txBox="1"/>
          <p:nvPr/>
        </p:nvSpPr>
        <p:spPr>
          <a:xfrm>
            <a:off x="6800983" y="2720559"/>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27" name="Google Shape;327;p38"/>
          <p:cNvSpPr/>
          <p:nvPr/>
        </p:nvSpPr>
        <p:spPr>
          <a:xfrm>
            <a:off x="6370019" y="2710148"/>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328" name="Google Shape;328;p38"/>
          <p:cNvSpPr/>
          <p:nvPr/>
        </p:nvSpPr>
        <p:spPr>
          <a:xfrm>
            <a:off x="6593700"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8"/>
          <p:cNvSpPr txBox="1"/>
          <p:nvPr/>
        </p:nvSpPr>
        <p:spPr>
          <a:xfrm>
            <a:off x="6800983"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0" name="Google Shape;330;p38"/>
          <p:cNvSpPr/>
          <p:nvPr/>
        </p:nvSpPr>
        <p:spPr>
          <a:xfrm>
            <a:off x="6370019"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331" name="Google Shape;331;p38"/>
          <p:cNvSpPr/>
          <p:nvPr/>
        </p:nvSpPr>
        <p:spPr>
          <a:xfrm>
            <a:off x="3698850"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8"/>
          <p:cNvSpPr txBox="1"/>
          <p:nvPr/>
        </p:nvSpPr>
        <p:spPr>
          <a:xfrm>
            <a:off x="3906133"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3" name="Google Shape;333;p38"/>
          <p:cNvSpPr/>
          <p:nvPr/>
        </p:nvSpPr>
        <p:spPr>
          <a:xfrm>
            <a:off x="3475169"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34" name="Google Shape;334;p38"/>
          <p:cNvSpPr/>
          <p:nvPr/>
        </p:nvSpPr>
        <p:spPr>
          <a:xfrm>
            <a:off x="3698850"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8"/>
          <p:cNvSpPr txBox="1"/>
          <p:nvPr/>
        </p:nvSpPr>
        <p:spPr>
          <a:xfrm>
            <a:off x="3906133"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6" name="Google Shape;336;p38"/>
          <p:cNvSpPr/>
          <p:nvPr/>
        </p:nvSpPr>
        <p:spPr>
          <a:xfrm>
            <a:off x="3475169"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37" name="Google Shape;337;p38"/>
          <p:cNvSpPr/>
          <p:nvPr/>
        </p:nvSpPr>
        <p:spPr>
          <a:xfrm>
            <a:off x="3698850"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8"/>
          <p:cNvSpPr txBox="1"/>
          <p:nvPr/>
        </p:nvSpPr>
        <p:spPr>
          <a:xfrm>
            <a:off x="3906133"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9" name="Google Shape;339;p38"/>
          <p:cNvSpPr/>
          <p:nvPr/>
        </p:nvSpPr>
        <p:spPr>
          <a:xfrm>
            <a:off x="3475169"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40" name="Google Shape;340;p38"/>
          <p:cNvSpPr/>
          <p:nvPr/>
        </p:nvSpPr>
        <p:spPr>
          <a:xfrm>
            <a:off x="3698850"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8"/>
          <p:cNvSpPr txBox="1"/>
          <p:nvPr/>
        </p:nvSpPr>
        <p:spPr>
          <a:xfrm>
            <a:off x="3906133"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42" name="Google Shape;342;p38"/>
          <p:cNvSpPr/>
          <p:nvPr/>
        </p:nvSpPr>
        <p:spPr>
          <a:xfrm>
            <a:off x="3475169"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43" name="Google Shape;343;p38"/>
          <p:cNvSpPr/>
          <p:nvPr/>
        </p:nvSpPr>
        <p:spPr>
          <a:xfrm>
            <a:off x="6593683"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8"/>
          <p:cNvSpPr txBox="1"/>
          <p:nvPr/>
        </p:nvSpPr>
        <p:spPr>
          <a:xfrm>
            <a:off x="6800967"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45" name="Google Shape;345;p38"/>
          <p:cNvSpPr/>
          <p:nvPr/>
        </p:nvSpPr>
        <p:spPr>
          <a:xfrm>
            <a:off x="6370003"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46" name="Google Shape;346;p38"/>
          <p:cNvSpPr/>
          <p:nvPr/>
        </p:nvSpPr>
        <p:spPr>
          <a:xfrm>
            <a:off x="6593683"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8"/>
          <p:cNvSpPr txBox="1"/>
          <p:nvPr/>
        </p:nvSpPr>
        <p:spPr>
          <a:xfrm>
            <a:off x="6800967"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48" name="Google Shape;348;p38"/>
          <p:cNvSpPr/>
          <p:nvPr/>
        </p:nvSpPr>
        <p:spPr>
          <a:xfrm>
            <a:off x="6370003"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49" name="Google Shape;349;p38"/>
          <p:cNvSpPr/>
          <p:nvPr/>
        </p:nvSpPr>
        <p:spPr>
          <a:xfrm>
            <a:off x="6593683"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8"/>
          <p:cNvSpPr txBox="1"/>
          <p:nvPr/>
        </p:nvSpPr>
        <p:spPr>
          <a:xfrm>
            <a:off x="6800967"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51" name="Google Shape;351;p38"/>
          <p:cNvSpPr/>
          <p:nvPr/>
        </p:nvSpPr>
        <p:spPr>
          <a:xfrm>
            <a:off x="6370003"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52" name="Google Shape;352;p38"/>
          <p:cNvSpPr/>
          <p:nvPr/>
        </p:nvSpPr>
        <p:spPr>
          <a:xfrm>
            <a:off x="6593683"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8"/>
          <p:cNvSpPr txBox="1"/>
          <p:nvPr/>
        </p:nvSpPr>
        <p:spPr>
          <a:xfrm>
            <a:off x="6800967"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54" name="Google Shape;354;p38"/>
          <p:cNvSpPr/>
          <p:nvPr/>
        </p:nvSpPr>
        <p:spPr>
          <a:xfrm>
            <a:off x="6370003"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55" name="Google Shape;355;p38"/>
          <p:cNvSpPr/>
          <p:nvPr/>
        </p:nvSpPr>
        <p:spPr>
          <a:xfrm>
            <a:off x="9488517"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8"/>
          <p:cNvSpPr txBox="1"/>
          <p:nvPr/>
        </p:nvSpPr>
        <p:spPr>
          <a:xfrm>
            <a:off x="9695800"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57" name="Google Shape;357;p38"/>
          <p:cNvSpPr/>
          <p:nvPr/>
        </p:nvSpPr>
        <p:spPr>
          <a:xfrm>
            <a:off x="9264836"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58" name="Google Shape;358;p38"/>
          <p:cNvSpPr/>
          <p:nvPr/>
        </p:nvSpPr>
        <p:spPr>
          <a:xfrm>
            <a:off x="9488517"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8"/>
          <p:cNvSpPr txBox="1"/>
          <p:nvPr/>
        </p:nvSpPr>
        <p:spPr>
          <a:xfrm>
            <a:off x="9695800"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0" name="Google Shape;360;p38"/>
          <p:cNvSpPr/>
          <p:nvPr/>
        </p:nvSpPr>
        <p:spPr>
          <a:xfrm>
            <a:off x="9264836"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61" name="Google Shape;361;p38"/>
          <p:cNvSpPr/>
          <p:nvPr/>
        </p:nvSpPr>
        <p:spPr>
          <a:xfrm>
            <a:off x="9488517"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8"/>
          <p:cNvSpPr txBox="1"/>
          <p:nvPr/>
        </p:nvSpPr>
        <p:spPr>
          <a:xfrm>
            <a:off x="9695800"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3" name="Google Shape;363;p38"/>
          <p:cNvSpPr/>
          <p:nvPr/>
        </p:nvSpPr>
        <p:spPr>
          <a:xfrm>
            <a:off x="9264836"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64" name="Google Shape;364;p38"/>
          <p:cNvSpPr/>
          <p:nvPr/>
        </p:nvSpPr>
        <p:spPr>
          <a:xfrm>
            <a:off x="9488517"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8"/>
          <p:cNvSpPr txBox="1"/>
          <p:nvPr/>
        </p:nvSpPr>
        <p:spPr>
          <a:xfrm>
            <a:off x="9695800"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6" name="Google Shape;366;p38"/>
          <p:cNvSpPr/>
          <p:nvPr/>
        </p:nvSpPr>
        <p:spPr>
          <a:xfrm>
            <a:off x="9264836"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67" name="Google Shape;367;p38"/>
          <p:cNvSpPr/>
          <p:nvPr/>
        </p:nvSpPr>
        <p:spPr>
          <a:xfrm>
            <a:off x="6593700"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8"/>
          <p:cNvSpPr txBox="1"/>
          <p:nvPr/>
        </p:nvSpPr>
        <p:spPr>
          <a:xfrm>
            <a:off x="6800983"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9" name="Google Shape;369;p38"/>
          <p:cNvSpPr/>
          <p:nvPr/>
        </p:nvSpPr>
        <p:spPr>
          <a:xfrm>
            <a:off x="6370019"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370" name="Google Shape;370;p38"/>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71" name="Google Shape;371;p38"/>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inition slide">
  <p:cSld name="CUSTOM_22">
    <p:bg>
      <p:bgPr>
        <a:solidFill>
          <a:srgbClr val="F2F2F2"/>
        </a:solidFill>
      </p:bgPr>
    </p:bg>
    <p:spTree>
      <p:nvGrpSpPr>
        <p:cNvPr id="372" name="Shape 372"/>
        <p:cNvGrpSpPr/>
        <p:nvPr/>
      </p:nvGrpSpPr>
      <p:grpSpPr>
        <a:xfrm>
          <a:off x="0" y="0"/>
          <a:ext cx="0" cy="0"/>
          <a:chOff x="0" y="0"/>
          <a:chExt cx="0" cy="0"/>
        </a:xfrm>
      </p:grpSpPr>
      <p:pic>
        <p:nvPicPr>
          <p:cNvPr id="373" name="Google Shape;373;p39"/>
          <p:cNvPicPr preferRelativeResize="0"/>
          <p:nvPr/>
        </p:nvPicPr>
        <p:blipFill rotWithShape="1">
          <a:blip r:embed="rId2">
            <a:alphaModFix amt="11000"/>
          </a:blip>
          <a:srcRect b="7135" l="-6410" r="6410" t="-3050"/>
          <a:stretch/>
        </p:blipFill>
        <p:spPr>
          <a:xfrm>
            <a:off x="6876987" y="3562800"/>
            <a:ext cx="5315012" cy="3295200"/>
          </a:xfrm>
          <a:prstGeom prst="rect">
            <a:avLst/>
          </a:prstGeom>
          <a:noFill/>
          <a:ln>
            <a:noFill/>
          </a:ln>
        </p:spPr>
      </p:pic>
      <p:sp>
        <p:nvSpPr>
          <p:cNvPr id="374" name="Google Shape;374;p39"/>
          <p:cNvSpPr txBox="1"/>
          <p:nvPr>
            <p:ph type="title"/>
          </p:nvPr>
        </p:nvSpPr>
        <p:spPr>
          <a:xfrm>
            <a:off x="2612967" y="2188267"/>
            <a:ext cx="11360700" cy="763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375" name="Google Shape;375;p39"/>
          <p:cNvSpPr/>
          <p:nvPr/>
        </p:nvSpPr>
        <p:spPr>
          <a:xfrm flipH="1" rot="10800000">
            <a:off x="918400" y="922800"/>
            <a:ext cx="10355100" cy="5012400"/>
          </a:xfrm>
          <a:prstGeom prst="bracePair">
            <a:avLst/>
          </a:prstGeom>
          <a:noFill/>
          <a:ln cap="flat"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76" name="Google Shape;376;p39"/>
          <p:cNvSpPr/>
          <p:nvPr/>
        </p:nvSpPr>
        <p:spPr>
          <a:xfrm>
            <a:off x="1472357" y="1386251"/>
            <a:ext cx="9247523" cy="4175678"/>
          </a:xfrm>
          <a:custGeom>
            <a:rect b="b" l="l" r="r" t="t"/>
            <a:pathLst>
              <a:path extrusionOk="0" h="128611" w="284824">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77" name="Google Shape;377;p39"/>
          <p:cNvSpPr txBox="1"/>
          <p:nvPr>
            <p:ph idx="2" type="title"/>
          </p:nvPr>
        </p:nvSpPr>
        <p:spPr>
          <a:xfrm>
            <a:off x="1933833" y="1386267"/>
            <a:ext cx="8325600" cy="4175700"/>
          </a:xfrm>
          <a:prstGeom prst="rect">
            <a:avLst/>
          </a:prstGeom>
          <a:noFill/>
          <a:ln>
            <a:noFill/>
          </a:ln>
        </p:spPr>
        <p:txBody>
          <a:bodyPr anchorCtr="0" anchor="ctr" bIns="121900" lIns="487675" spcFirstLastPara="1" rIns="121900" wrap="square" tIns="121900">
            <a:noAutofit/>
          </a:bodyPr>
          <a:lstStyle>
            <a:lvl1pPr lvl="0" algn="l">
              <a:lnSpc>
                <a:spcPct val="100000"/>
              </a:lnSpc>
              <a:spcBef>
                <a:spcPts val="0"/>
              </a:spcBef>
              <a:spcAft>
                <a:spcPts val="0"/>
              </a:spcAft>
              <a:buSzPts val="4500"/>
              <a:buNone/>
              <a:defRPr sz="4500">
                <a:latin typeface="Roboto Light"/>
                <a:ea typeface="Roboto Light"/>
                <a:cs typeface="Roboto Light"/>
                <a:sym typeface="Roboto Light"/>
              </a:defRPr>
            </a:lvl1pPr>
            <a:lvl2pPr lvl="1"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01">
  <p:cSld name="CUSTOM_5">
    <p:spTree>
      <p:nvGrpSpPr>
        <p:cNvPr id="378" name="Shape 378"/>
        <p:cNvGrpSpPr/>
        <p:nvPr/>
      </p:nvGrpSpPr>
      <p:grpSpPr>
        <a:xfrm>
          <a:off x="0" y="0"/>
          <a:ext cx="0" cy="0"/>
          <a:chOff x="0" y="0"/>
          <a:chExt cx="0" cy="0"/>
        </a:xfrm>
      </p:grpSpPr>
      <p:graphicFrame>
        <p:nvGraphicFramePr>
          <p:cNvPr id="379" name="Google Shape;379;p40"/>
          <p:cNvGraphicFramePr/>
          <p:nvPr/>
        </p:nvGraphicFramePr>
        <p:xfrm>
          <a:off x="989433" y="1378633"/>
          <a:ext cx="3000000" cy="3000000"/>
        </p:xfrm>
        <a:graphic>
          <a:graphicData uri="http://schemas.openxmlformats.org/drawingml/2006/table">
            <a:tbl>
              <a:tblPr>
                <a:noFill/>
                <a:tableStyleId>{A6A71A9C-730C-4327-B957-7951C9BB2848}</a:tableStyleId>
              </a:tblPr>
              <a:tblGrid>
                <a:gridCol w="510475"/>
                <a:gridCol w="2120525"/>
                <a:gridCol w="2510800"/>
                <a:gridCol w="2535675"/>
                <a:gridCol w="2535675"/>
              </a:tblGrid>
              <a:tr h="589975">
                <a:tc>
                  <a:txBody>
                    <a:bodyPr/>
                    <a:lstStyle/>
                    <a:p>
                      <a:pPr indent="0" lvl="0" marL="0" marR="0" rtl="0" algn="ctr">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Id</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First Name</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Last Name</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Email</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Yes/No</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1</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2</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3</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4</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5</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bl>
          </a:graphicData>
        </a:graphic>
      </p:graphicFrame>
      <p:sp>
        <p:nvSpPr>
          <p:cNvPr id="380" name="Google Shape;380;p40"/>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81" name="Google Shape;381;p40"/>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01">
  <p:cSld name="CUSTOM_6">
    <p:spTree>
      <p:nvGrpSpPr>
        <p:cNvPr id="382" name="Shape 382"/>
        <p:cNvGrpSpPr/>
        <p:nvPr/>
      </p:nvGrpSpPr>
      <p:grpSpPr>
        <a:xfrm>
          <a:off x="0" y="0"/>
          <a:ext cx="0" cy="0"/>
          <a:chOff x="0" y="0"/>
          <a:chExt cx="0" cy="0"/>
        </a:xfrm>
      </p:grpSpPr>
      <p:sp>
        <p:nvSpPr>
          <p:cNvPr id="383" name="Google Shape;383;p41"/>
          <p:cNvSpPr/>
          <p:nvPr>
            <p:ph idx="2" type="pic"/>
          </p:nvPr>
        </p:nvSpPr>
        <p:spPr>
          <a:xfrm>
            <a:off x="7897833" y="200"/>
            <a:ext cx="4293900" cy="6858000"/>
          </a:xfrm>
          <a:prstGeom prst="rect">
            <a:avLst/>
          </a:prstGeom>
          <a:noFill/>
          <a:ln>
            <a:noFill/>
          </a:ln>
        </p:spPr>
      </p:sp>
      <p:sp>
        <p:nvSpPr>
          <p:cNvPr id="384" name="Google Shape;384;p41"/>
          <p:cNvSpPr txBox="1"/>
          <p:nvPr>
            <p:ph idx="1" type="body"/>
          </p:nvPr>
        </p:nvSpPr>
        <p:spPr>
          <a:xfrm>
            <a:off x="787133" y="1495633"/>
            <a:ext cx="70929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85" name="Google Shape;385;p41"/>
          <p:cNvSpPr txBox="1"/>
          <p:nvPr>
            <p:ph type="title"/>
          </p:nvPr>
        </p:nvSpPr>
        <p:spPr>
          <a:xfrm>
            <a:off x="-2783" y="169867"/>
            <a:ext cx="78849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86" name="Google Shape;386;p41"/>
          <p:cNvSpPr txBox="1"/>
          <p:nvPr>
            <p:ph idx="3"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02">
  <p:cSld name="CUSTOM_7">
    <p:spTree>
      <p:nvGrpSpPr>
        <p:cNvPr id="387" name="Shape 387"/>
        <p:cNvGrpSpPr/>
        <p:nvPr/>
      </p:nvGrpSpPr>
      <p:grpSpPr>
        <a:xfrm>
          <a:off x="0" y="0"/>
          <a:ext cx="0" cy="0"/>
          <a:chOff x="0" y="0"/>
          <a:chExt cx="0" cy="0"/>
        </a:xfrm>
      </p:grpSpPr>
      <p:sp>
        <p:nvSpPr>
          <p:cNvPr id="388" name="Google Shape;388;p42"/>
          <p:cNvSpPr/>
          <p:nvPr>
            <p:ph idx="2" type="pic"/>
          </p:nvPr>
        </p:nvSpPr>
        <p:spPr>
          <a:xfrm>
            <a:off x="0" y="200"/>
            <a:ext cx="4293900" cy="6858000"/>
          </a:xfrm>
          <a:prstGeom prst="rect">
            <a:avLst/>
          </a:prstGeom>
          <a:noFill/>
          <a:ln>
            <a:noFill/>
          </a:ln>
        </p:spPr>
      </p:sp>
      <p:sp>
        <p:nvSpPr>
          <p:cNvPr id="389" name="Google Shape;389;p42"/>
          <p:cNvSpPr txBox="1"/>
          <p:nvPr>
            <p:ph type="title"/>
          </p:nvPr>
        </p:nvSpPr>
        <p:spPr>
          <a:xfrm>
            <a:off x="4294000" y="169867"/>
            <a:ext cx="74763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0" name="Google Shape;390;p42"/>
          <p:cNvSpPr txBox="1"/>
          <p:nvPr>
            <p:ph idx="1" type="body"/>
          </p:nvPr>
        </p:nvSpPr>
        <p:spPr>
          <a:xfrm>
            <a:off x="5070500" y="1495633"/>
            <a:ext cx="68028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91" name="Google Shape;391;p42"/>
          <p:cNvSpPr txBox="1"/>
          <p:nvPr>
            <p:ph idx="3" type="title"/>
          </p:nvPr>
        </p:nvSpPr>
        <p:spPr>
          <a:xfrm>
            <a:off x="4294000" y="687033"/>
            <a:ext cx="7922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1">
  <p:cSld name="CUSTOM_26">
    <p:bg>
      <p:bgPr>
        <a:solidFill>
          <a:srgbClr val="F2F2F2"/>
        </a:solidFill>
      </p:bgPr>
    </p:bg>
    <p:spTree>
      <p:nvGrpSpPr>
        <p:cNvPr id="24" name="Shape 24"/>
        <p:cNvGrpSpPr/>
        <p:nvPr/>
      </p:nvGrpSpPr>
      <p:grpSpPr>
        <a:xfrm>
          <a:off x="0" y="0"/>
          <a:ext cx="0" cy="0"/>
          <a:chOff x="0" y="0"/>
          <a:chExt cx="0" cy="0"/>
        </a:xfrm>
      </p:grpSpPr>
      <p:sp>
        <p:nvSpPr>
          <p:cNvPr id="25" name="Google Shape;25;p16"/>
          <p:cNvSpPr txBox="1"/>
          <p:nvPr>
            <p:ph type="title"/>
          </p:nvPr>
        </p:nvSpPr>
        <p:spPr>
          <a:xfrm>
            <a:off x="0" y="3592400"/>
            <a:ext cx="12192000" cy="987600"/>
          </a:xfrm>
          <a:prstGeom prst="rect">
            <a:avLst/>
          </a:prstGeom>
          <a:noFill/>
          <a:ln>
            <a:noFill/>
          </a:ln>
        </p:spPr>
        <p:txBody>
          <a:bodyPr anchorCtr="0" anchor="t" bIns="121900" lIns="0" spcFirstLastPara="1" rIns="0" wrap="square" tIns="121900">
            <a:noAutofit/>
          </a:bodyPr>
          <a:lstStyle>
            <a:lvl1pPr lvl="0" algn="ctr">
              <a:lnSpc>
                <a:spcPct val="100000"/>
              </a:lnSpc>
              <a:spcBef>
                <a:spcPts val="0"/>
              </a:spcBef>
              <a:spcAft>
                <a:spcPts val="0"/>
              </a:spcAft>
              <a:buSzPts val="5300"/>
              <a:buNone/>
              <a:defRPr sz="5300">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slide 01">
  <p:cSld name="CUSTOM_8">
    <p:spTree>
      <p:nvGrpSpPr>
        <p:cNvPr id="392" name="Shape 392"/>
        <p:cNvGrpSpPr/>
        <p:nvPr/>
      </p:nvGrpSpPr>
      <p:grpSpPr>
        <a:xfrm>
          <a:off x="0" y="0"/>
          <a:ext cx="0" cy="0"/>
          <a:chOff x="0" y="0"/>
          <a:chExt cx="0" cy="0"/>
        </a:xfrm>
      </p:grpSpPr>
      <p:cxnSp>
        <p:nvCxnSpPr>
          <p:cNvPr id="393" name="Google Shape;393;p43"/>
          <p:cNvCxnSpPr/>
          <p:nvPr/>
        </p:nvCxnSpPr>
        <p:spPr>
          <a:xfrm rot="10800000">
            <a:off x="3892467" y="3168581"/>
            <a:ext cx="780300" cy="0"/>
          </a:xfrm>
          <a:prstGeom prst="straightConnector1">
            <a:avLst/>
          </a:prstGeom>
          <a:noFill/>
          <a:ln cap="rnd" cmpd="sng" w="9525">
            <a:solidFill>
              <a:srgbClr val="2E5E73"/>
            </a:solidFill>
            <a:prstDash val="solid"/>
            <a:round/>
            <a:headEnd len="sm" w="sm" type="none"/>
            <a:tailEnd len="med" w="med" type="oval"/>
          </a:ln>
        </p:spPr>
      </p:cxnSp>
      <p:cxnSp>
        <p:nvCxnSpPr>
          <p:cNvPr id="394" name="Google Shape;394;p43"/>
          <p:cNvCxnSpPr/>
          <p:nvPr/>
        </p:nvCxnSpPr>
        <p:spPr>
          <a:xfrm rot="10800000">
            <a:off x="3892467" y="5087800"/>
            <a:ext cx="780300" cy="0"/>
          </a:xfrm>
          <a:prstGeom prst="straightConnector1">
            <a:avLst/>
          </a:prstGeom>
          <a:noFill/>
          <a:ln cap="rnd" cmpd="sng" w="9525">
            <a:solidFill>
              <a:srgbClr val="2E5E73"/>
            </a:solidFill>
            <a:prstDash val="solid"/>
            <a:round/>
            <a:headEnd len="sm" w="sm" type="none"/>
            <a:tailEnd len="med" w="med" type="oval"/>
          </a:ln>
        </p:spPr>
      </p:cxnSp>
      <p:sp>
        <p:nvSpPr>
          <p:cNvPr id="395" name="Google Shape;395;p43"/>
          <p:cNvSpPr/>
          <p:nvPr>
            <p:ph idx="2" type="pic"/>
          </p:nvPr>
        </p:nvSpPr>
        <p:spPr>
          <a:xfrm>
            <a:off x="4781367" y="2073900"/>
            <a:ext cx="6573900" cy="3556500"/>
          </a:xfrm>
          <a:prstGeom prst="rect">
            <a:avLst/>
          </a:prstGeom>
          <a:noFill/>
          <a:ln>
            <a:noFill/>
          </a:ln>
          <a:effectLst>
            <a:outerShdw blurRad="57150" rotWithShape="0" algn="bl" dir="5400000" dist="19050">
              <a:srgbClr val="000000">
                <a:alpha val="49803"/>
              </a:srgbClr>
            </a:outerShdw>
          </a:effectLst>
        </p:spPr>
      </p:sp>
      <p:sp>
        <p:nvSpPr>
          <p:cNvPr id="396" name="Google Shape;396;p43"/>
          <p:cNvSpPr txBox="1"/>
          <p:nvPr>
            <p:ph type="title"/>
          </p:nvPr>
        </p:nvSpPr>
        <p:spPr>
          <a:xfrm>
            <a:off x="965767" y="2839267"/>
            <a:ext cx="2817900" cy="14109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7" name="Google Shape;397;p43"/>
          <p:cNvSpPr txBox="1"/>
          <p:nvPr>
            <p:ph idx="3" type="title"/>
          </p:nvPr>
        </p:nvSpPr>
        <p:spPr>
          <a:xfrm>
            <a:off x="965767" y="4778500"/>
            <a:ext cx="2817900" cy="1150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8" name="Google Shape;398;p43"/>
          <p:cNvSpPr txBox="1"/>
          <p:nvPr>
            <p:ph idx="4"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9" name="Google Shape;399;p43"/>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slide 02">
  <p:cSld name="CUSTOM_9">
    <p:spTree>
      <p:nvGrpSpPr>
        <p:cNvPr id="400" name="Shape 400"/>
        <p:cNvGrpSpPr/>
        <p:nvPr/>
      </p:nvGrpSpPr>
      <p:grpSpPr>
        <a:xfrm>
          <a:off x="0" y="0"/>
          <a:ext cx="0" cy="0"/>
          <a:chOff x="0" y="0"/>
          <a:chExt cx="0" cy="0"/>
        </a:xfrm>
      </p:grpSpPr>
      <p:cxnSp>
        <p:nvCxnSpPr>
          <p:cNvPr id="401" name="Google Shape;401;p44"/>
          <p:cNvCxnSpPr/>
          <p:nvPr/>
        </p:nvCxnSpPr>
        <p:spPr>
          <a:xfrm rot="10800000">
            <a:off x="2276100" y="3168567"/>
            <a:ext cx="628500" cy="0"/>
          </a:xfrm>
          <a:prstGeom prst="straightConnector1">
            <a:avLst/>
          </a:prstGeom>
          <a:noFill/>
          <a:ln cap="rnd" cmpd="sng" w="9525">
            <a:solidFill>
              <a:srgbClr val="2E5E73"/>
            </a:solidFill>
            <a:prstDash val="solid"/>
            <a:round/>
            <a:headEnd len="sm" w="sm" type="none"/>
            <a:tailEnd len="med" w="med" type="oval"/>
          </a:ln>
        </p:spPr>
      </p:cxnSp>
      <p:cxnSp>
        <p:nvCxnSpPr>
          <p:cNvPr id="402" name="Google Shape;402;p44"/>
          <p:cNvCxnSpPr/>
          <p:nvPr/>
        </p:nvCxnSpPr>
        <p:spPr>
          <a:xfrm rot="10800000">
            <a:off x="9496900" y="5082948"/>
            <a:ext cx="360000" cy="0"/>
          </a:xfrm>
          <a:prstGeom prst="straightConnector1">
            <a:avLst/>
          </a:prstGeom>
          <a:noFill/>
          <a:ln cap="rnd" cmpd="sng" w="9525">
            <a:solidFill>
              <a:srgbClr val="2E5E73"/>
            </a:solidFill>
            <a:prstDash val="solid"/>
            <a:round/>
            <a:headEnd len="med" w="med" type="oval"/>
            <a:tailEnd len="sm" w="sm" type="none"/>
          </a:ln>
        </p:spPr>
      </p:cxnSp>
      <p:sp>
        <p:nvSpPr>
          <p:cNvPr id="403" name="Google Shape;403;p44"/>
          <p:cNvSpPr/>
          <p:nvPr>
            <p:ph idx="2" type="pic"/>
          </p:nvPr>
        </p:nvSpPr>
        <p:spPr>
          <a:xfrm>
            <a:off x="3056700" y="2073900"/>
            <a:ext cx="6326400" cy="3422400"/>
          </a:xfrm>
          <a:prstGeom prst="rect">
            <a:avLst/>
          </a:prstGeom>
          <a:noFill/>
          <a:ln>
            <a:noFill/>
          </a:ln>
          <a:effectLst>
            <a:outerShdw blurRad="57150" rotWithShape="0" algn="bl" dir="5400000" dist="19050">
              <a:srgbClr val="000000">
                <a:alpha val="49803"/>
              </a:srgbClr>
            </a:outerShdw>
          </a:effectLst>
        </p:spPr>
      </p:sp>
      <p:sp>
        <p:nvSpPr>
          <p:cNvPr id="404" name="Google Shape;404;p44"/>
          <p:cNvSpPr txBox="1"/>
          <p:nvPr>
            <p:ph type="title"/>
          </p:nvPr>
        </p:nvSpPr>
        <p:spPr>
          <a:xfrm>
            <a:off x="578700" y="2874700"/>
            <a:ext cx="1740000" cy="1820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5" name="Google Shape;405;p44"/>
          <p:cNvSpPr txBox="1"/>
          <p:nvPr>
            <p:ph idx="3" type="title"/>
          </p:nvPr>
        </p:nvSpPr>
        <p:spPr>
          <a:xfrm>
            <a:off x="9970700" y="2951367"/>
            <a:ext cx="1740000" cy="2400900"/>
          </a:xfrm>
          <a:prstGeom prst="rect">
            <a:avLst/>
          </a:prstGeom>
          <a:noFill/>
          <a:ln>
            <a:noFill/>
          </a:ln>
        </p:spPr>
        <p:txBody>
          <a:bodyPr anchorCtr="0" anchor="b"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6" name="Google Shape;406;p44"/>
          <p:cNvSpPr txBox="1"/>
          <p:nvPr>
            <p:ph idx="4"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7" name="Google Shape;407;p44"/>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s Up slide">
  <p:cSld name="CUSTOM_10_2">
    <p:bg>
      <p:bgPr>
        <a:solidFill>
          <a:srgbClr val="F2F2F2"/>
        </a:solidFill>
      </p:bgPr>
    </p:bg>
    <p:spTree>
      <p:nvGrpSpPr>
        <p:cNvPr id="408" name="Shape 408"/>
        <p:cNvGrpSpPr/>
        <p:nvPr/>
      </p:nvGrpSpPr>
      <p:grpSpPr>
        <a:xfrm>
          <a:off x="0" y="0"/>
          <a:ext cx="0" cy="0"/>
          <a:chOff x="0" y="0"/>
          <a:chExt cx="0" cy="0"/>
        </a:xfrm>
      </p:grpSpPr>
      <p:sp>
        <p:nvSpPr>
          <p:cNvPr id="409" name="Google Shape;409;p45"/>
          <p:cNvSpPr txBox="1"/>
          <p:nvPr>
            <p:ph type="title"/>
          </p:nvPr>
        </p:nvSpPr>
        <p:spPr>
          <a:xfrm>
            <a:off x="0" y="4686167"/>
            <a:ext cx="12192000" cy="755700"/>
          </a:xfrm>
          <a:prstGeom prst="rect">
            <a:avLst/>
          </a:prstGeom>
          <a:noFill/>
          <a:ln>
            <a:noFill/>
          </a:ln>
        </p:spPr>
        <p:txBody>
          <a:bodyPr anchorCtr="0" anchor="t" bIns="121900" lIns="487675" spcFirstLastPara="1" rIns="121900" wrap="square" tIns="121900">
            <a:noAutofit/>
          </a:bodyPr>
          <a:lstStyle>
            <a:lvl1pPr lvl="0" algn="ctr">
              <a:lnSpc>
                <a:spcPct val="100000"/>
              </a:lnSpc>
              <a:spcBef>
                <a:spcPts val="0"/>
              </a:spcBef>
              <a:spcAft>
                <a:spcPts val="0"/>
              </a:spcAft>
              <a:buSzPts val="2700"/>
              <a:buNone/>
              <a:defRPr sz="2700">
                <a:latin typeface="Roboto Light"/>
                <a:ea typeface="Roboto Light"/>
                <a:cs typeface="Roboto Light"/>
                <a:sym typeface="Roboto Light"/>
              </a:defRPr>
            </a:lvl1pPr>
            <a:lvl2pPr lvl="1" algn="ctr">
              <a:lnSpc>
                <a:spcPct val="100000"/>
              </a:lnSpc>
              <a:spcBef>
                <a:spcPts val="0"/>
              </a:spcBef>
              <a:spcAft>
                <a:spcPts val="0"/>
              </a:spcAft>
              <a:buSzPts val="3700"/>
              <a:buNone/>
              <a:defRPr>
                <a:latin typeface="Roboto Light"/>
                <a:ea typeface="Roboto Light"/>
                <a:cs typeface="Roboto Light"/>
                <a:sym typeface="Roboto Light"/>
              </a:defRPr>
            </a:lvl2pPr>
            <a:lvl3pPr lvl="2" algn="ctr">
              <a:lnSpc>
                <a:spcPct val="100000"/>
              </a:lnSpc>
              <a:spcBef>
                <a:spcPts val="0"/>
              </a:spcBef>
              <a:spcAft>
                <a:spcPts val="0"/>
              </a:spcAft>
              <a:buSzPts val="3700"/>
              <a:buNone/>
              <a:defRPr>
                <a:latin typeface="Roboto Light"/>
                <a:ea typeface="Roboto Light"/>
                <a:cs typeface="Roboto Light"/>
                <a:sym typeface="Roboto Light"/>
              </a:defRPr>
            </a:lvl3pPr>
            <a:lvl4pPr lvl="3" algn="ctr">
              <a:lnSpc>
                <a:spcPct val="100000"/>
              </a:lnSpc>
              <a:spcBef>
                <a:spcPts val="0"/>
              </a:spcBef>
              <a:spcAft>
                <a:spcPts val="0"/>
              </a:spcAft>
              <a:buSzPts val="3700"/>
              <a:buNone/>
              <a:defRPr>
                <a:latin typeface="Roboto Light"/>
                <a:ea typeface="Roboto Light"/>
                <a:cs typeface="Roboto Light"/>
                <a:sym typeface="Roboto Light"/>
              </a:defRPr>
            </a:lvl4pPr>
            <a:lvl5pPr lvl="4" algn="ctr">
              <a:lnSpc>
                <a:spcPct val="100000"/>
              </a:lnSpc>
              <a:spcBef>
                <a:spcPts val="0"/>
              </a:spcBef>
              <a:spcAft>
                <a:spcPts val="0"/>
              </a:spcAft>
              <a:buSzPts val="3700"/>
              <a:buNone/>
              <a:defRPr>
                <a:latin typeface="Roboto Light"/>
                <a:ea typeface="Roboto Light"/>
                <a:cs typeface="Roboto Light"/>
                <a:sym typeface="Roboto Light"/>
              </a:defRPr>
            </a:lvl5pPr>
            <a:lvl6pPr lvl="5" algn="ctr">
              <a:lnSpc>
                <a:spcPct val="100000"/>
              </a:lnSpc>
              <a:spcBef>
                <a:spcPts val="0"/>
              </a:spcBef>
              <a:spcAft>
                <a:spcPts val="0"/>
              </a:spcAft>
              <a:buSzPts val="3700"/>
              <a:buNone/>
              <a:defRPr>
                <a:latin typeface="Roboto Light"/>
                <a:ea typeface="Roboto Light"/>
                <a:cs typeface="Roboto Light"/>
                <a:sym typeface="Roboto Light"/>
              </a:defRPr>
            </a:lvl6pPr>
            <a:lvl7pPr lvl="6" algn="ctr">
              <a:lnSpc>
                <a:spcPct val="100000"/>
              </a:lnSpc>
              <a:spcBef>
                <a:spcPts val="0"/>
              </a:spcBef>
              <a:spcAft>
                <a:spcPts val="0"/>
              </a:spcAft>
              <a:buSzPts val="3700"/>
              <a:buNone/>
              <a:defRPr>
                <a:latin typeface="Roboto Light"/>
                <a:ea typeface="Roboto Light"/>
                <a:cs typeface="Roboto Light"/>
                <a:sym typeface="Roboto Light"/>
              </a:defRPr>
            </a:lvl7pPr>
            <a:lvl8pPr lvl="7" algn="ctr">
              <a:lnSpc>
                <a:spcPct val="100000"/>
              </a:lnSpc>
              <a:spcBef>
                <a:spcPts val="0"/>
              </a:spcBef>
              <a:spcAft>
                <a:spcPts val="0"/>
              </a:spcAft>
              <a:buSzPts val="3700"/>
              <a:buNone/>
              <a:defRPr>
                <a:latin typeface="Roboto Light"/>
                <a:ea typeface="Roboto Light"/>
                <a:cs typeface="Roboto Light"/>
                <a:sym typeface="Roboto Light"/>
              </a:defRPr>
            </a:lvl8pPr>
            <a:lvl9pPr lvl="8" algn="ctr">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410" name="Google Shape;410;p45"/>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11" name="Google Shape;411;p45"/>
          <p:cNvSpPr txBox="1"/>
          <p:nvPr/>
        </p:nvSpPr>
        <p:spPr>
          <a:xfrm>
            <a:off x="415600" y="38943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Instructor</a:t>
            </a:r>
            <a:r>
              <a:rPr b="1" i="0" lang="en-US" sz="5300" u="none" cap="none" strike="noStrike">
                <a:solidFill>
                  <a:srgbClr val="2E5E73"/>
                </a:solidFill>
                <a:latin typeface="Roboto"/>
                <a:ea typeface="Roboto"/>
                <a:cs typeface="Roboto"/>
                <a:sym typeface="Roboto"/>
              </a:rPr>
              <a:t> Demonstration</a:t>
            </a:r>
            <a:endParaRPr b="0" i="0" sz="3200" u="none" cap="none" strike="noStrike">
              <a:solidFill>
                <a:srgbClr val="2E5E73"/>
              </a:solidFill>
              <a:latin typeface="Roboto Light"/>
              <a:ea typeface="Roboto Light"/>
              <a:cs typeface="Roboto Light"/>
              <a:sym typeface="Roboto Light"/>
            </a:endParaRPr>
          </a:p>
        </p:txBody>
      </p:sp>
      <p:pic>
        <p:nvPicPr>
          <p:cNvPr id="412" name="Google Shape;412;p45"/>
          <p:cNvPicPr preferRelativeResize="0"/>
          <p:nvPr/>
        </p:nvPicPr>
        <p:blipFill rotWithShape="1">
          <a:blip r:embed="rId2">
            <a:alphaModFix/>
          </a:blip>
          <a:srcRect b="0" l="0" r="0" t="0"/>
          <a:stretch/>
        </p:blipFill>
        <p:spPr>
          <a:xfrm>
            <a:off x="5314375" y="2111667"/>
            <a:ext cx="1563117" cy="10032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s Up slide 1">
  <p:cSld name="CUSTOM_10_2_1">
    <p:bg>
      <p:bgPr>
        <a:solidFill>
          <a:srgbClr val="F2F2F2"/>
        </a:solidFill>
      </p:bgPr>
    </p:bg>
    <p:spTree>
      <p:nvGrpSpPr>
        <p:cNvPr id="413" name="Shape 413"/>
        <p:cNvGrpSpPr/>
        <p:nvPr/>
      </p:nvGrpSpPr>
      <p:grpSpPr>
        <a:xfrm>
          <a:off x="0" y="0"/>
          <a:ext cx="0" cy="0"/>
          <a:chOff x="0" y="0"/>
          <a:chExt cx="0" cy="0"/>
        </a:xfrm>
      </p:grpSpPr>
      <p:sp>
        <p:nvSpPr>
          <p:cNvPr id="414" name="Google Shape;414;p46"/>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Time’s up!</a:t>
            </a:r>
            <a:endParaRPr b="1" i="0" sz="5300" u="none" cap="none" strike="noStrike">
              <a:solidFill>
                <a:srgbClr val="2E5E7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Let’s review</a:t>
            </a:r>
            <a:endParaRPr b="0" i="0" sz="5300" u="none" cap="none" strike="noStrike">
              <a:solidFill>
                <a:srgbClr val="2E5E73"/>
              </a:solidFill>
              <a:latin typeface="Roboto Light"/>
              <a:ea typeface="Roboto Light"/>
              <a:cs typeface="Roboto Light"/>
              <a:sym typeface="Roboto Light"/>
            </a:endParaRPr>
          </a:p>
        </p:txBody>
      </p:sp>
      <p:pic>
        <p:nvPicPr>
          <p:cNvPr id="415" name="Google Shape;415;p46"/>
          <p:cNvPicPr preferRelativeResize="0"/>
          <p:nvPr/>
        </p:nvPicPr>
        <p:blipFill rotWithShape="1">
          <a:blip r:embed="rId2">
            <a:alphaModFix/>
          </a:blip>
          <a:srcRect b="0" l="0" r="0" t="0"/>
          <a:stretch/>
        </p:blipFill>
        <p:spPr>
          <a:xfrm>
            <a:off x="5300000" y="2049267"/>
            <a:ext cx="1592000" cy="153208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slide">
  <p:cSld name="CUSTOM_10_1">
    <p:bg>
      <p:bgPr>
        <a:solidFill>
          <a:srgbClr val="F2F2F2"/>
        </a:solidFill>
      </p:bgPr>
    </p:bg>
    <p:spTree>
      <p:nvGrpSpPr>
        <p:cNvPr id="416" name="Shape 416"/>
        <p:cNvGrpSpPr/>
        <p:nvPr/>
      </p:nvGrpSpPr>
      <p:grpSpPr>
        <a:xfrm>
          <a:off x="0" y="0"/>
          <a:ext cx="0" cy="0"/>
          <a:chOff x="0" y="0"/>
          <a:chExt cx="0" cy="0"/>
        </a:xfrm>
      </p:grpSpPr>
      <p:sp>
        <p:nvSpPr>
          <p:cNvPr id="417" name="Google Shape;417;p47"/>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Break</a:t>
            </a:r>
            <a:endParaRPr b="1" i="0" sz="5300" u="none" cap="none" strike="noStrike">
              <a:solidFill>
                <a:srgbClr val="2E5E7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15 mins</a:t>
            </a:r>
            <a:endParaRPr b="0" i="0" sz="5300" u="none" cap="none" strike="noStrike">
              <a:solidFill>
                <a:srgbClr val="2E5E73"/>
              </a:solidFill>
              <a:latin typeface="Roboto Light"/>
              <a:ea typeface="Roboto Light"/>
              <a:cs typeface="Roboto Light"/>
              <a:sym typeface="Roboto Light"/>
            </a:endParaRPr>
          </a:p>
        </p:txBody>
      </p:sp>
      <p:pic>
        <p:nvPicPr>
          <p:cNvPr id="418" name="Google Shape;418;p47"/>
          <p:cNvPicPr preferRelativeResize="0"/>
          <p:nvPr/>
        </p:nvPicPr>
        <p:blipFill rotWithShape="1">
          <a:blip r:embed="rId2">
            <a:alphaModFix/>
          </a:blip>
          <a:srcRect b="0" l="0" r="0" t="0"/>
          <a:stretch/>
        </p:blipFill>
        <p:spPr>
          <a:xfrm>
            <a:off x="5246436" y="1939100"/>
            <a:ext cx="1699100" cy="1645444"/>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slide 1">
  <p:cSld name="CUSTOM_10_1_2">
    <p:bg>
      <p:bgPr>
        <a:solidFill>
          <a:srgbClr val="F2F2F2"/>
        </a:solidFill>
      </p:bgPr>
    </p:bg>
    <p:spTree>
      <p:nvGrpSpPr>
        <p:cNvPr id="419" name="Shape 419"/>
        <p:cNvGrpSpPr/>
        <p:nvPr/>
      </p:nvGrpSpPr>
      <p:grpSpPr>
        <a:xfrm>
          <a:off x="0" y="0"/>
          <a:ext cx="0" cy="0"/>
          <a:chOff x="0" y="0"/>
          <a:chExt cx="0" cy="0"/>
        </a:xfrm>
      </p:grpSpPr>
      <p:sp>
        <p:nvSpPr>
          <p:cNvPr id="420" name="Google Shape;420;p48"/>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Break</a:t>
            </a:r>
            <a:endParaRPr b="1" i="0" sz="5300" u="none" cap="none" strike="noStrike">
              <a:solidFill>
                <a:srgbClr val="2E5E7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15 mins</a:t>
            </a:r>
            <a:endParaRPr b="0" i="0" sz="5300" u="none" cap="none" strike="noStrike">
              <a:solidFill>
                <a:srgbClr val="2E5E73"/>
              </a:solidFill>
              <a:latin typeface="Roboto Light"/>
              <a:ea typeface="Roboto Light"/>
              <a:cs typeface="Roboto Light"/>
              <a:sym typeface="Roboto Light"/>
            </a:endParaRPr>
          </a:p>
        </p:txBody>
      </p:sp>
      <p:pic>
        <p:nvPicPr>
          <p:cNvPr id="421" name="Google Shape;421;p48"/>
          <p:cNvPicPr preferRelativeResize="0"/>
          <p:nvPr/>
        </p:nvPicPr>
        <p:blipFill rotWithShape="1">
          <a:blip r:embed="rId2">
            <a:alphaModFix/>
          </a:blip>
          <a:srcRect b="0" l="0" r="0" t="0"/>
          <a:stretch/>
        </p:blipFill>
        <p:spPr>
          <a:xfrm>
            <a:off x="5246436" y="1939100"/>
            <a:ext cx="1699100" cy="1645444"/>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 for a video slide">
  <p:cSld name="CUSTOM_10_1_1">
    <p:bg>
      <p:bgPr>
        <a:solidFill>
          <a:srgbClr val="F2F2F2"/>
        </a:solidFill>
      </p:bgPr>
    </p:bg>
    <p:spTree>
      <p:nvGrpSpPr>
        <p:cNvPr id="422" name="Shape 422"/>
        <p:cNvGrpSpPr/>
        <p:nvPr/>
      </p:nvGrpSpPr>
      <p:grpSpPr>
        <a:xfrm>
          <a:off x="0" y="0"/>
          <a:ext cx="0" cy="0"/>
          <a:chOff x="0" y="0"/>
          <a:chExt cx="0" cy="0"/>
        </a:xfrm>
      </p:grpSpPr>
      <p:sp>
        <p:nvSpPr>
          <p:cNvPr id="423" name="Google Shape;423;p49"/>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Time for a quick </a:t>
            </a:r>
            <a:r>
              <a:rPr b="1" i="0" lang="en-US" sz="5300" u="none" cap="none" strike="noStrike">
                <a:solidFill>
                  <a:srgbClr val="2E5E73"/>
                </a:solidFill>
                <a:latin typeface="Roboto"/>
                <a:ea typeface="Roboto"/>
                <a:cs typeface="Roboto"/>
                <a:sym typeface="Roboto"/>
              </a:rPr>
              <a:t>video</a:t>
            </a:r>
            <a:endParaRPr b="0" i="0" sz="5300" u="none" cap="none" strike="noStrike">
              <a:solidFill>
                <a:srgbClr val="2E5E73"/>
              </a:solidFill>
              <a:latin typeface="Roboto Light"/>
              <a:ea typeface="Roboto Light"/>
              <a:cs typeface="Roboto Light"/>
              <a:sym typeface="Roboto Light"/>
            </a:endParaRPr>
          </a:p>
        </p:txBody>
      </p:sp>
      <p:pic>
        <p:nvPicPr>
          <p:cNvPr id="424" name="Google Shape;424;p49"/>
          <p:cNvPicPr preferRelativeResize="0"/>
          <p:nvPr/>
        </p:nvPicPr>
        <p:blipFill rotWithShape="1">
          <a:blip r:embed="rId2">
            <a:alphaModFix/>
          </a:blip>
          <a:srcRect b="0" l="0" r="0" t="0"/>
          <a:stretch/>
        </p:blipFill>
        <p:spPr>
          <a:xfrm>
            <a:off x="5221133" y="2212233"/>
            <a:ext cx="1749733" cy="1260934"/>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er review slide">
  <p:cSld name="CUSTOM_10_1_1_1">
    <p:bg>
      <p:bgPr>
        <a:solidFill>
          <a:srgbClr val="F2F2F2"/>
        </a:solidFill>
      </p:bgPr>
    </p:bg>
    <p:spTree>
      <p:nvGrpSpPr>
        <p:cNvPr id="425" name="Shape 425"/>
        <p:cNvGrpSpPr/>
        <p:nvPr/>
      </p:nvGrpSpPr>
      <p:grpSpPr>
        <a:xfrm>
          <a:off x="0" y="0"/>
          <a:ext cx="0" cy="0"/>
          <a:chOff x="0" y="0"/>
          <a:chExt cx="0" cy="0"/>
        </a:xfrm>
      </p:grpSpPr>
      <p:sp>
        <p:nvSpPr>
          <p:cNvPr id="426" name="Google Shape;426;p50"/>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Peer </a:t>
            </a:r>
            <a:r>
              <a:rPr b="0" i="0" lang="en-US" sz="5300" u="none" cap="none" strike="noStrike">
                <a:solidFill>
                  <a:srgbClr val="2E5E73"/>
                </a:solidFill>
                <a:latin typeface="Roboto Light"/>
                <a:ea typeface="Roboto Light"/>
                <a:cs typeface="Roboto Light"/>
                <a:sym typeface="Roboto Light"/>
              </a:rPr>
              <a:t>review</a:t>
            </a:r>
            <a:endParaRPr b="0" i="0" sz="5300" u="none" cap="none" strike="noStrike">
              <a:solidFill>
                <a:srgbClr val="2E5E73"/>
              </a:solidFill>
              <a:latin typeface="Roboto Light"/>
              <a:ea typeface="Roboto Light"/>
              <a:cs typeface="Roboto Light"/>
              <a:sym typeface="Roboto Light"/>
            </a:endParaRPr>
          </a:p>
        </p:txBody>
      </p:sp>
      <p:pic>
        <p:nvPicPr>
          <p:cNvPr id="427" name="Google Shape;427;p50"/>
          <p:cNvPicPr preferRelativeResize="0"/>
          <p:nvPr/>
        </p:nvPicPr>
        <p:blipFill rotWithShape="1">
          <a:blip r:embed="rId2">
            <a:alphaModFix/>
          </a:blip>
          <a:srcRect b="0" l="0" r="0" t="0"/>
          <a:stretch/>
        </p:blipFill>
        <p:spPr>
          <a:xfrm>
            <a:off x="5234967" y="1937333"/>
            <a:ext cx="1722067" cy="1722067"/>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t's recap slide">
  <p:cSld name="CUSTOM_10_1_1_1_2">
    <p:bg>
      <p:bgPr>
        <a:solidFill>
          <a:srgbClr val="F2F2F2"/>
        </a:solidFill>
      </p:bgPr>
    </p:bg>
    <p:spTree>
      <p:nvGrpSpPr>
        <p:cNvPr id="428" name="Shape 428"/>
        <p:cNvGrpSpPr/>
        <p:nvPr/>
      </p:nvGrpSpPr>
      <p:grpSpPr>
        <a:xfrm>
          <a:off x="0" y="0"/>
          <a:ext cx="0" cy="0"/>
          <a:chOff x="0" y="0"/>
          <a:chExt cx="0" cy="0"/>
        </a:xfrm>
      </p:grpSpPr>
      <p:sp>
        <p:nvSpPr>
          <p:cNvPr id="429" name="Google Shape;429;p51"/>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a:ea typeface="Roboto"/>
                <a:cs typeface="Roboto"/>
                <a:sym typeface="Roboto"/>
              </a:rPr>
              <a:t>Let’s </a:t>
            </a:r>
            <a:r>
              <a:rPr b="1" i="0" lang="en-US" sz="5300" u="none" cap="none" strike="noStrike">
                <a:solidFill>
                  <a:srgbClr val="2E5E73"/>
                </a:solidFill>
                <a:latin typeface="Roboto"/>
                <a:ea typeface="Roboto"/>
                <a:cs typeface="Roboto"/>
                <a:sym typeface="Roboto"/>
              </a:rPr>
              <a:t>recap</a:t>
            </a:r>
            <a:endParaRPr b="1" i="0" sz="5300" u="none" cap="none" strike="noStrike">
              <a:solidFill>
                <a:srgbClr val="2E5E73"/>
              </a:solidFill>
              <a:latin typeface="Roboto"/>
              <a:ea typeface="Roboto"/>
              <a:cs typeface="Roboto"/>
              <a:sym typeface="Roboto"/>
            </a:endParaRPr>
          </a:p>
        </p:txBody>
      </p:sp>
      <p:pic>
        <p:nvPicPr>
          <p:cNvPr id="430" name="Google Shape;430;p51"/>
          <p:cNvPicPr preferRelativeResize="0"/>
          <p:nvPr/>
        </p:nvPicPr>
        <p:blipFill rotWithShape="1">
          <a:blip r:embed="rId2">
            <a:alphaModFix/>
          </a:blip>
          <a:srcRect b="0" l="0" r="0" t="0"/>
          <a:stretch/>
        </p:blipFill>
        <p:spPr>
          <a:xfrm>
            <a:off x="5234967" y="1913812"/>
            <a:ext cx="1722067" cy="176911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ffice Hours slide">
  <p:cSld name="CUSTOM_10_1_1_1_2_3">
    <p:bg>
      <p:bgPr>
        <a:solidFill>
          <a:srgbClr val="F2F2F2"/>
        </a:solidFill>
      </p:bgPr>
    </p:bg>
    <p:spTree>
      <p:nvGrpSpPr>
        <p:cNvPr id="431" name="Shape 431"/>
        <p:cNvGrpSpPr/>
        <p:nvPr/>
      </p:nvGrpSpPr>
      <p:grpSpPr>
        <a:xfrm>
          <a:off x="0" y="0"/>
          <a:ext cx="0" cy="0"/>
          <a:chOff x="0" y="0"/>
          <a:chExt cx="0" cy="0"/>
        </a:xfrm>
      </p:grpSpPr>
      <p:sp>
        <p:nvSpPr>
          <p:cNvPr id="432" name="Google Shape;432;p52"/>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Office Hours</a:t>
            </a:r>
            <a:endParaRPr b="1" i="0" sz="5300" u="none" cap="none" strike="noStrike">
              <a:solidFill>
                <a:srgbClr val="2E5E73"/>
              </a:solidFill>
              <a:latin typeface="Roboto"/>
              <a:ea typeface="Roboto"/>
              <a:cs typeface="Roboto"/>
              <a:sym typeface="Roboto"/>
            </a:endParaRPr>
          </a:p>
        </p:txBody>
      </p:sp>
      <p:pic>
        <p:nvPicPr>
          <p:cNvPr id="433" name="Google Shape;433;p52"/>
          <p:cNvPicPr preferRelativeResize="0"/>
          <p:nvPr/>
        </p:nvPicPr>
        <p:blipFill rotWithShape="1">
          <a:blip r:embed="rId2">
            <a:alphaModFix/>
          </a:blip>
          <a:srcRect b="0" l="0" r="0" t="0"/>
          <a:stretch/>
        </p:blipFill>
        <p:spPr>
          <a:xfrm>
            <a:off x="4657133" y="2111800"/>
            <a:ext cx="2877733" cy="1518300"/>
          </a:xfrm>
          <a:prstGeom prst="rect">
            <a:avLst/>
          </a:prstGeom>
          <a:noFill/>
          <a:ln>
            <a:noFill/>
          </a:ln>
        </p:spPr>
      </p:pic>
      <p:sp>
        <p:nvSpPr>
          <p:cNvPr id="434" name="Google Shape;434;p52"/>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2">
  <p:cSld name="CUSTOM_26_1">
    <p:bg>
      <p:bgPr>
        <a:solidFill>
          <a:srgbClr val="F2F2F2"/>
        </a:solidFill>
      </p:bgPr>
    </p:bg>
    <p:spTree>
      <p:nvGrpSpPr>
        <p:cNvPr id="26" name="Shape 26"/>
        <p:cNvGrpSpPr/>
        <p:nvPr/>
      </p:nvGrpSpPr>
      <p:grpSpPr>
        <a:xfrm>
          <a:off x="0" y="0"/>
          <a:ext cx="0" cy="0"/>
          <a:chOff x="0" y="0"/>
          <a:chExt cx="0" cy="0"/>
        </a:xfrm>
      </p:grpSpPr>
      <p:sp>
        <p:nvSpPr>
          <p:cNvPr id="27" name="Google Shape;27;p17"/>
          <p:cNvSpPr txBox="1"/>
          <p:nvPr>
            <p:ph type="title"/>
          </p:nvPr>
        </p:nvSpPr>
        <p:spPr>
          <a:xfrm>
            <a:off x="0" y="3897200"/>
            <a:ext cx="12192000" cy="987600"/>
          </a:xfrm>
          <a:prstGeom prst="rect">
            <a:avLst/>
          </a:prstGeom>
          <a:noFill/>
          <a:ln>
            <a:noFill/>
          </a:ln>
        </p:spPr>
        <p:txBody>
          <a:bodyPr anchorCtr="0" anchor="t" bIns="121900" lIns="0" spcFirstLastPara="1" rIns="0" wrap="square" tIns="121900">
            <a:noAutofit/>
          </a:bodyPr>
          <a:lstStyle>
            <a:lvl1pPr lvl="0" algn="ctr">
              <a:lnSpc>
                <a:spcPct val="100000"/>
              </a:lnSpc>
              <a:spcBef>
                <a:spcPts val="0"/>
              </a:spcBef>
              <a:spcAft>
                <a:spcPts val="0"/>
              </a:spcAft>
              <a:buSzPts val="5300"/>
              <a:buNone/>
              <a:defRPr sz="5300">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8" name="Google Shape;28;p17"/>
          <p:cNvSpPr/>
          <p:nvPr/>
        </p:nvSpPr>
        <p:spPr>
          <a:xfrm>
            <a:off x="4974800"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ck slide">
  <p:cSld name="CUSTOM_10_1_1_1_2_3_1">
    <p:bg>
      <p:bgPr>
        <a:solidFill>
          <a:srgbClr val="F2F2F2"/>
        </a:solidFill>
      </p:bgPr>
    </p:bg>
    <p:spTree>
      <p:nvGrpSpPr>
        <p:cNvPr id="435" name="Shape 435"/>
        <p:cNvGrpSpPr/>
        <p:nvPr/>
      </p:nvGrpSpPr>
      <p:grpSpPr>
        <a:xfrm>
          <a:off x="0" y="0"/>
          <a:ext cx="0" cy="0"/>
          <a:chOff x="0" y="0"/>
          <a:chExt cx="0" cy="0"/>
        </a:xfrm>
      </p:grpSpPr>
      <p:sp>
        <p:nvSpPr>
          <p:cNvPr id="436" name="Google Shape;436;p53"/>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Class Slack Channel:</a:t>
            </a:r>
            <a:endParaRPr b="1" i="0" sz="5300" u="none" cap="none" strike="noStrike">
              <a:solidFill>
                <a:srgbClr val="2E5E73"/>
              </a:solidFill>
              <a:latin typeface="Roboto"/>
              <a:ea typeface="Roboto"/>
              <a:cs typeface="Roboto"/>
              <a:sym typeface="Roboto"/>
            </a:endParaRPr>
          </a:p>
        </p:txBody>
      </p:sp>
      <p:sp>
        <p:nvSpPr>
          <p:cNvPr id="437" name="Google Shape;437;p53"/>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pic>
        <p:nvPicPr>
          <p:cNvPr id="438" name="Google Shape;438;p53"/>
          <p:cNvPicPr preferRelativeResize="0"/>
          <p:nvPr/>
        </p:nvPicPr>
        <p:blipFill rotWithShape="1">
          <a:blip r:embed="rId2">
            <a:alphaModFix/>
          </a:blip>
          <a:srcRect b="0" l="0" r="72231" t="0"/>
          <a:stretch/>
        </p:blipFill>
        <p:spPr>
          <a:xfrm>
            <a:off x="5182798" y="1779433"/>
            <a:ext cx="1826368" cy="168080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class">
  <p:cSld name="CUSTOM_10_1_1_1_2_2_1">
    <p:bg>
      <p:bgPr>
        <a:solidFill>
          <a:srgbClr val="F2F2F2"/>
        </a:solidFill>
      </p:bgPr>
    </p:bg>
    <p:spTree>
      <p:nvGrpSpPr>
        <p:cNvPr id="439" name="Shape 439"/>
        <p:cNvGrpSpPr/>
        <p:nvPr/>
      </p:nvGrpSpPr>
      <p:grpSpPr>
        <a:xfrm>
          <a:off x="0" y="0"/>
          <a:ext cx="0" cy="0"/>
          <a:chOff x="0" y="0"/>
          <a:chExt cx="0" cy="0"/>
        </a:xfrm>
      </p:grpSpPr>
      <p:sp>
        <p:nvSpPr>
          <p:cNvPr id="440" name="Google Shape;440;p54"/>
          <p:cNvSpPr txBox="1"/>
          <p:nvPr/>
        </p:nvSpPr>
        <p:spPr>
          <a:xfrm>
            <a:off x="0" y="3917467"/>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Next class</a:t>
            </a:r>
            <a:endParaRPr b="1" i="0" sz="5300" u="none" cap="none" strike="noStrike">
              <a:solidFill>
                <a:srgbClr val="2E5E73"/>
              </a:solidFill>
              <a:latin typeface="Roboto"/>
              <a:ea typeface="Roboto"/>
              <a:cs typeface="Roboto"/>
              <a:sym typeface="Roboto"/>
            </a:endParaRPr>
          </a:p>
        </p:txBody>
      </p:sp>
      <p:sp>
        <p:nvSpPr>
          <p:cNvPr id="441" name="Google Shape;441;p54"/>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42" name="Google Shape;442;p54"/>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43" name="Google Shape;443;p54"/>
          <p:cNvSpPr/>
          <p:nvPr/>
        </p:nvSpPr>
        <p:spPr>
          <a:xfrm>
            <a:off x="5920823" y="2261476"/>
            <a:ext cx="350249" cy="703419"/>
          </a:xfrm>
          <a:custGeom>
            <a:rect b="b" l="l" r="r" t="t"/>
            <a:pathLst>
              <a:path extrusionOk="0" fill="none" h="206130" w="102637">
                <a:moveTo>
                  <a:pt x="0" y="1"/>
                </a:moveTo>
                <a:lnTo>
                  <a:pt x="102637" y="103065"/>
                </a:lnTo>
                <a:lnTo>
                  <a:pt x="0" y="206129"/>
                </a:lnTo>
              </a:path>
            </a:pathLst>
          </a:custGeom>
          <a:solidFill>
            <a:srgbClr val="FFFFFF"/>
          </a:solidFill>
          <a:ln cap="rnd" cmpd="sng" w="19050">
            <a:solidFill>
              <a:srgbClr val="28363B"/>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8363B"/>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class 1">
  <p:cSld name="CUSTOM_10_1_1_1_2_2_1_1">
    <p:bg>
      <p:bgPr>
        <a:solidFill>
          <a:srgbClr val="F2F2F2"/>
        </a:solidFill>
      </p:bgPr>
    </p:bg>
    <p:spTree>
      <p:nvGrpSpPr>
        <p:cNvPr id="444" name="Shape 444"/>
        <p:cNvGrpSpPr/>
        <p:nvPr/>
      </p:nvGrpSpPr>
      <p:grpSpPr>
        <a:xfrm>
          <a:off x="0" y="0"/>
          <a:ext cx="0" cy="0"/>
          <a:chOff x="0" y="0"/>
          <a:chExt cx="0" cy="0"/>
        </a:xfrm>
      </p:grpSpPr>
      <p:sp>
        <p:nvSpPr>
          <p:cNvPr id="445" name="Google Shape;445;p55"/>
          <p:cNvSpPr txBox="1"/>
          <p:nvPr/>
        </p:nvSpPr>
        <p:spPr>
          <a:xfrm>
            <a:off x="2913067" y="5661867"/>
            <a:ext cx="8691600" cy="430800"/>
          </a:xfrm>
          <a:prstGeom prst="rect">
            <a:avLst/>
          </a:prstGeom>
          <a:noFill/>
          <a:ln>
            <a:noFill/>
          </a:ln>
        </p:spPr>
        <p:txBody>
          <a:bodyPr anchorCtr="0" anchor="t" bIns="121900" lIns="121900" spcFirstLastPara="1" rIns="121900" wrap="square" tIns="121900">
            <a:noAutofit/>
          </a:bodyPr>
          <a:lstStyle/>
          <a:p>
            <a:pPr indent="0" lvl="0" marL="0" marR="0" rtl="0" algn="r">
              <a:lnSpc>
                <a:spcPct val="115000"/>
              </a:lnSpc>
              <a:spcBef>
                <a:spcPts val="0"/>
              </a:spcBef>
              <a:spcAft>
                <a:spcPts val="1600"/>
              </a:spcAft>
              <a:buClr>
                <a:srgbClr val="000000"/>
              </a:buClr>
              <a:buSzPts val="1900"/>
              <a:buFont typeface="Arial"/>
              <a:buNone/>
            </a:pPr>
            <a:r>
              <a:rPr b="0" i="0" lang="en-US" sz="1900" u="none" cap="none" strike="noStrike">
                <a:solidFill>
                  <a:srgbClr val="2E5E73"/>
                </a:solidFill>
                <a:latin typeface="Roboto Light"/>
                <a:ea typeface="Roboto Light"/>
                <a:cs typeface="Roboto Light"/>
                <a:sym typeface="Roboto Light"/>
              </a:rPr>
              <a:t>20 Minutes</a:t>
            </a:r>
            <a:endParaRPr b="0" i="0" sz="1900" u="none" cap="none" strike="noStrike">
              <a:solidFill>
                <a:srgbClr val="2E5E73"/>
              </a:solidFill>
              <a:latin typeface="Roboto Light"/>
              <a:ea typeface="Roboto Light"/>
              <a:cs typeface="Roboto Light"/>
              <a:sym typeface="Roboto Light"/>
            </a:endParaRPr>
          </a:p>
        </p:txBody>
      </p:sp>
      <p:sp>
        <p:nvSpPr>
          <p:cNvPr id="446" name="Google Shape;446;p55"/>
          <p:cNvSpPr txBox="1"/>
          <p:nvPr/>
        </p:nvSpPr>
        <p:spPr>
          <a:xfrm>
            <a:off x="7868233" y="5303933"/>
            <a:ext cx="3829500" cy="579300"/>
          </a:xfrm>
          <a:prstGeom prst="rect">
            <a:avLst/>
          </a:prstGeom>
          <a:noFill/>
          <a:ln>
            <a:noFill/>
          </a:ln>
        </p:spPr>
        <p:txBody>
          <a:bodyPr anchorCtr="0" anchor="ctr" bIns="0" lIns="853425" spcFirstLastPara="1" rIns="121900" wrap="square" tIns="0">
            <a:noAutofit/>
          </a:bodyPr>
          <a:lstStyle/>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rgbClr val="2E5E73"/>
                </a:solidFill>
                <a:latin typeface="Roboto"/>
                <a:ea typeface="Roboto"/>
                <a:cs typeface="Roboto"/>
                <a:sym typeface="Roboto"/>
              </a:rPr>
              <a:t>Suggested Time:</a:t>
            </a:r>
            <a:endParaRPr b="1" i="0" sz="1900" u="none" cap="none" strike="noStrike">
              <a:solidFill>
                <a:srgbClr val="2E5E73"/>
              </a:solidFill>
              <a:latin typeface="Roboto"/>
              <a:ea typeface="Roboto"/>
              <a:cs typeface="Roboto"/>
              <a:sym typeface="Roboto"/>
            </a:endParaRPr>
          </a:p>
        </p:txBody>
      </p:sp>
      <p:pic>
        <p:nvPicPr>
          <p:cNvPr id="447" name="Google Shape;447;p55"/>
          <p:cNvPicPr preferRelativeResize="0"/>
          <p:nvPr/>
        </p:nvPicPr>
        <p:blipFill rotWithShape="1">
          <a:blip r:embed="rId2">
            <a:alphaModFix amt="12000"/>
          </a:blip>
          <a:srcRect b="41054" l="-3280" r="-37524" t="-19179"/>
          <a:stretch/>
        </p:blipFill>
        <p:spPr>
          <a:xfrm>
            <a:off x="0" y="4092633"/>
            <a:ext cx="4954800" cy="2765366"/>
          </a:xfrm>
          <a:prstGeom prst="rect">
            <a:avLst/>
          </a:prstGeom>
          <a:noFill/>
          <a:ln>
            <a:noFill/>
          </a:ln>
        </p:spPr>
      </p:pic>
      <p:sp>
        <p:nvSpPr>
          <p:cNvPr id="448" name="Google Shape;448;p55"/>
          <p:cNvSpPr txBox="1"/>
          <p:nvPr/>
        </p:nvSpPr>
        <p:spPr>
          <a:xfrm>
            <a:off x="0" y="3822300"/>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Time to</a:t>
            </a:r>
            <a:r>
              <a:rPr b="1" i="0" lang="en-US" sz="5300" u="none" cap="none" strike="noStrike">
                <a:solidFill>
                  <a:srgbClr val="2E5E73"/>
                </a:solidFill>
                <a:latin typeface="Roboto"/>
                <a:ea typeface="Roboto"/>
                <a:cs typeface="Roboto"/>
                <a:sym typeface="Roboto"/>
              </a:rPr>
              <a:t> Code</a:t>
            </a:r>
            <a:endParaRPr b="1" i="0" sz="5300" u="none" cap="none" strike="noStrike">
              <a:solidFill>
                <a:srgbClr val="2E5E73"/>
              </a:solidFill>
              <a:latin typeface="Roboto"/>
              <a:ea typeface="Roboto"/>
              <a:cs typeface="Roboto"/>
              <a:sym typeface="Roboto"/>
            </a:endParaRPr>
          </a:p>
        </p:txBody>
      </p:sp>
      <p:sp>
        <p:nvSpPr>
          <p:cNvPr id="449" name="Google Shape;449;p55"/>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450" name="Google Shape;450;p55"/>
          <p:cNvPicPr preferRelativeResize="0"/>
          <p:nvPr/>
        </p:nvPicPr>
        <p:blipFill rotWithShape="1">
          <a:blip r:embed="rId3">
            <a:alphaModFix/>
          </a:blip>
          <a:srcRect b="0" l="0" r="0" t="0"/>
          <a:stretch/>
        </p:blipFill>
        <p:spPr>
          <a:xfrm>
            <a:off x="5387581" y="2111667"/>
            <a:ext cx="1416705" cy="10032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End slide">
  <p:cSld name="CUSTOM_10_1_1_1_2_1">
    <p:bg>
      <p:bgPr>
        <a:solidFill>
          <a:srgbClr val="F2F2F2"/>
        </a:solidFill>
      </p:bgPr>
    </p:bg>
    <p:spTree>
      <p:nvGrpSpPr>
        <p:cNvPr id="451" name="Shape 451"/>
        <p:cNvGrpSpPr/>
        <p:nvPr/>
      </p:nvGrpSpPr>
      <p:grpSpPr>
        <a:xfrm>
          <a:off x="0" y="0"/>
          <a:ext cx="0" cy="0"/>
          <a:chOff x="0" y="0"/>
          <a:chExt cx="0" cy="0"/>
        </a:xfrm>
      </p:grpSpPr>
      <p:sp>
        <p:nvSpPr>
          <p:cNvPr id="452" name="Google Shape;452;p56"/>
          <p:cNvSpPr txBox="1"/>
          <p:nvPr/>
        </p:nvSpPr>
        <p:spPr>
          <a:xfrm>
            <a:off x="0" y="3917467"/>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The</a:t>
            </a:r>
            <a:r>
              <a:rPr b="0" i="0" lang="en-US" sz="5300" u="none" cap="none" strike="noStrike">
                <a:solidFill>
                  <a:srgbClr val="2E5E73"/>
                </a:solidFill>
                <a:latin typeface="Roboto"/>
                <a:ea typeface="Roboto"/>
                <a:cs typeface="Roboto"/>
                <a:sym typeface="Roboto"/>
              </a:rPr>
              <a:t> </a:t>
            </a:r>
            <a:r>
              <a:rPr b="1" i="0" lang="en-US" sz="5300" u="none" cap="none" strike="noStrike">
                <a:solidFill>
                  <a:srgbClr val="2E5E73"/>
                </a:solidFill>
                <a:latin typeface="Roboto"/>
                <a:ea typeface="Roboto"/>
                <a:cs typeface="Roboto"/>
                <a:sym typeface="Roboto"/>
              </a:rPr>
              <a:t>End</a:t>
            </a:r>
            <a:endParaRPr b="1" i="0" sz="5300" u="none" cap="none" strike="noStrike">
              <a:solidFill>
                <a:srgbClr val="2E5E73"/>
              </a:solidFill>
              <a:latin typeface="Roboto"/>
              <a:ea typeface="Roboto"/>
              <a:cs typeface="Roboto"/>
              <a:sym typeface="Roboto"/>
            </a:endParaRPr>
          </a:p>
        </p:txBody>
      </p:sp>
      <p:sp>
        <p:nvSpPr>
          <p:cNvPr id="453" name="Google Shape;453;p56"/>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454" name="Google Shape;454;p56"/>
          <p:cNvPicPr preferRelativeResize="0"/>
          <p:nvPr/>
        </p:nvPicPr>
        <p:blipFill rotWithShape="1">
          <a:blip r:embed="rId2">
            <a:alphaModFix/>
          </a:blip>
          <a:srcRect b="0" l="0" r="0" t="0"/>
          <a:stretch/>
        </p:blipFill>
        <p:spPr>
          <a:xfrm>
            <a:off x="5466500" y="1995600"/>
            <a:ext cx="1402066" cy="140206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llenge slide">
  <p:cSld name="CUSTOM_10_1_1_1_2_1_1">
    <p:bg>
      <p:bgPr>
        <a:solidFill>
          <a:srgbClr val="F2F2F2"/>
        </a:solidFill>
      </p:bgPr>
    </p:bg>
    <p:spTree>
      <p:nvGrpSpPr>
        <p:cNvPr id="455" name="Shape 455"/>
        <p:cNvGrpSpPr/>
        <p:nvPr/>
      </p:nvGrpSpPr>
      <p:grpSpPr>
        <a:xfrm>
          <a:off x="0" y="0"/>
          <a:ext cx="0" cy="0"/>
          <a:chOff x="0" y="0"/>
          <a:chExt cx="0" cy="0"/>
        </a:xfrm>
      </p:grpSpPr>
      <p:sp>
        <p:nvSpPr>
          <p:cNvPr id="456" name="Google Shape;456;p57"/>
          <p:cNvSpPr txBox="1"/>
          <p:nvPr/>
        </p:nvSpPr>
        <p:spPr>
          <a:xfrm>
            <a:off x="0" y="3917467"/>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Challenge</a:t>
            </a:r>
            <a:endParaRPr b="1" i="0" sz="5300" u="none" cap="none" strike="noStrike">
              <a:solidFill>
                <a:srgbClr val="2E5E73"/>
              </a:solidFill>
              <a:latin typeface="Roboto"/>
              <a:ea typeface="Roboto"/>
              <a:cs typeface="Roboto"/>
              <a:sym typeface="Roboto"/>
            </a:endParaRPr>
          </a:p>
        </p:txBody>
      </p:sp>
      <p:sp>
        <p:nvSpPr>
          <p:cNvPr id="457" name="Google Shape;457;p57"/>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58" name="Google Shape;458;p57"/>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459" name="Google Shape;459;p57"/>
          <p:cNvPicPr preferRelativeResize="0"/>
          <p:nvPr/>
        </p:nvPicPr>
        <p:blipFill rotWithShape="1">
          <a:blip r:embed="rId2">
            <a:alphaModFix/>
          </a:blip>
          <a:srcRect b="0" l="0" r="0" t="0"/>
          <a:stretch/>
        </p:blipFill>
        <p:spPr>
          <a:xfrm>
            <a:off x="5267283" y="1697583"/>
            <a:ext cx="1713033" cy="1493365"/>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CUSTOM_10_1_1_1_1">
    <p:bg>
      <p:bgPr>
        <a:solidFill>
          <a:srgbClr val="F2F2F2"/>
        </a:solidFill>
      </p:bgPr>
    </p:bg>
    <p:spTree>
      <p:nvGrpSpPr>
        <p:cNvPr id="460" name="Shape 460"/>
        <p:cNvGrpSpPr/>
        <p:nvPr/>
      </p:nvGrpSpPr>
      <p:grpSpPr>
        <a:xfrm>
          <a:off x="0" y="0"/>
          <a:ext cx="0" cy="0"/>
          <a:chOff x="0" y="0"/>
          <a:chExt cx="0" cy="0"/>
        </a:xfrm>
      </p:grpSpPr>
      <p:sp>
        <p:nvSpPr>
          <p:cNvPr id="461" name="Google Shape;461;p58"/>
          <p:cNvSpPr txBox="1"/>
          <p:nvPr/>
        </p:nvSpPr>
        <p:spPr>
          <a:xfrm>
            <a:off x="0" y="3584600"/>
            <a:ext cx="12192000" cy="1003200"/>
          </a:xfrm>
          <a:prstGeom prst="rect">
            <a:avLst/>
          </a:prstGeom>
          <a:noFill/>
          <a:ln>
            <a:noFill/>
          </a:ln>
        </p:spPr>
        <p:txBody>
          <a:bodyPr anchorCtr="0" anchor="t" bIns="121900" lIns="0" spcFirstLastPara="1" rIns="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Questions?</a:t>
            </a:r>
            <a:endParaRPr b="0" i="0" sz="5300" u="none" cap="none" strike="noStrike">
              <a:solidFill>
                <a:srgbClr val="2E5E73"/>
              </a:solidFill>
              <a:latin typeface="Roboto Light"/>
              <a:ea typeface="Roboto Light"/>
              <a:cs typeface="Roboto Light"/>
              <a:sym typeface="Roboto Light"/>
            </a:endParaRPr>
          </a:p>
        </p:txBody>
      </p:sp>
      <p:pic>
        <p:nvPicPr>
          <p:cNvPr id="462" name="Google Shape;462;p58"/>
          <p:cNvPicPr preferRelativeResize="0"/>
          <p:nvPr/>
        </p:nvPicPr>
        <p:blipFill rotWithShape="1">
          <a:blip r:embed="rId2">
            <a:alphaModFix/>
          </a:blip>
          <a:srcRect b="0" l="0" r="0" t="0"/>
          <a:stretch/>
        </p:blipFill>
        <p:spPr>
          <a:xfrm>
            <a:off x="5016867" y="1924833"/>
            <a:ext cx="1794066" cy="1406160"/>
          </a:xfrm>
          <a:prstGeom prst="rect">
            <a:avLst/>
          </a:prstGeom>
          <a:noFill/>
          <a:ln>
            <a:noFill/>
          </a:ln>
        </p:spPr>
      </p:pic>
      <p:pic>
        <p:nvPicPr>
          <p:cNvPr id="463" name="Google Shape;463;p58"/>
          <p:cNvPicPr preferRelativeResize="0"/>
          <p:nvPr/>
        </p:nvPicPr>
        <p:blipFill rotWithShape="1">
          <a:blip r:embed="rId3">
            <a:alphaModFix/>
          </a:blip>
          <a:srcRect b="9853" l="0" r="0" t="0"/>
          <a:stretch/>
        </p:blipFill>
        <p:spPr>
          <a:xfrm>
            <a:off x="870700" y="5299300"/>
            <a:ext cx="1161000" cy="1592333"/>
          </a:xfrm>
          <a:prstGeom prst="rect">
            <a:avLst/>
          </a:prstGeom>
          <a:noFill/>
          <a:ln>
            <a:noFill/>
          </a:ln>
        </p:spPr>
      </p:pic>
      <p:pic>
        <p:nvPicPr>
          <p:cNvPr id="464" name="Google Shape;464;p58"/>
          <p:cNvPicPr preferRelativeResize="0"/>
          <p:nvPr/>
        </p:nvPicPr>
        <p:blipFill rotWithShape="1">
          <a:blip r:embed="rId3">
            <a:alphaModFix/>
          </a:blip>
          <a:srcRect b="19664" l="0" r="0" t="0"/>
          <a:stretch/>
        </p:blipFill>
        <p:spPr>
          <a:xfrm flipH="1">
            <a:off x="2201800" y="5615467"/>
            <a:ext cx="1044100" cy="1276167"/>
          </a:xfrm>
          <a:prstGeom prst="rect">
            <a:avLst/>
          </a:prstGeom>
          <a:noFill/>
          <a:ln>
            <a:noFill/>
          </a:ln>
        </p:spPr>
      </p:pic>
      <p:pic>
        <p:nvPicPr>
          <p:cNvPr id="465" name="Google Shape;465;p58"/>
          <p:cNvPicPr preferRelativeResize="0"/>
          <p:nvPr/>
        </p:nvPicPr>
        <p:blipFill rotWithShape="1">
          <a:blip r:embed="rId3">
            <a:alphaModFix/>
          </a:blip>
          <a:srcRect b="30598" l="0" r="0" t="0"/>
          <a:stretch/>
        </p:blipFill>
        <p:spPr>
          <a:xfrm flipH="1">
            <a:off x="4850933" y="5850033"/>
            <a:ext cx="950100" cy="1003200"/>
          </a:xfrm>
          <a:prstGeom prst="rect">
            <a:avLst/>
          </a:prstGeom>
          <a:noFill/>
          <a:ln>
            <a:noFill/>
          </a:ln>
        </p:spPr>
      </p:pic>
      <p:pic>
        <p:nvPicPr>
          <p:cNvPr id="466" name="Google Shape;466;p58"/>
          <p:cNvPicPr preferRelativeResize="0"/>
          <p:nvPr/>
        </p:nvPicPr>
        <p:blipFill rotWithShape="1">
          <a:blip r:embed="rId3">
            <a:alphaModFix/>
          </a:blip>
          <a:srcRect b="9853" l="0" r="0" t="0"/>
          <a:stretch/>
        </p:blipFill>
        <p:spPr>
          <a:xfrm>
            <a:off x="3540649" y="5094500"/>
            <a:ext cx="1310284" cy="1797133"/>
          </a:xfrm>
          <a:prstGeom prst="rect">
            <a:avLst/>
          </a:prstGeom>
          <a:noFill/>
          <a:ln>
            <a:noFill/>
          </a:ln>
        </p:spPr>
      </p:pic>
      <p:pic>
        <p:nvPicPr>
          <p:cNvPr id="467" name="Google Shape;467;p58"/>
          <p:cNvPicPr preferRelativeResize="0"/>
          <p:nvPr/>
        </p:nvPicPr>
        <p:blipFill rotWithShape="1">
          <a:blip r:embed="rId3">
            <a:alphaModFix/>
          </a:blip>
          <a:srcRect b="9853" l="0" r="0" t="0"/>
          <a:stretch/>
        </p:blipFill>
        <p:spPr>
          <a:xfrm>
            <a:off x="6023850" y="5310050"/>
            <a:ext cx="1161000" cy="1592333"/>
          </a:xfrm>
          <a:prstGeom prst="rect">
            <a:avLst/>
          </a:prstGeom>
          <a:noFill/>
          <a:ln>
            <a:noFill/>
          </a:ln>
        </p:spPr>
      </p:pic>
      <p:pic>
        <p:nvPicPr>
          <p:cNvPr id="468" name="Google Shape;468;p58"/>
          <p:cNvPicPr preferRelativeResize="0"/>
          <p:nvPr/>
        </p:nvPicPr>
        <p:blipFill rotWithShape="1">
          <a:blip r:embed="rId3">
            <a:alphaModFix/>
          </a:blip>
          <a:srcRect b="5686" l="0" r="0" t="0"/>
          <a:stretch/>
        </p:blipFill>
        <p:spPr>
          <a:xfrm flipH="1">
            <a:off x="7972234" y="5355003"/>
            <a:ext cx="1044100" cy="1498233"/>
          </a:xfrm>
          <a:prstGeom prst="rect">
            <a:avLst/>
          </a:prstGeom>
          <a:noFill/>
          <a:ln>
            <a:noFill/>
          </a:ln>
        </p:spPr>
      </p:pic>
      <p:pic>
        <p:nvPicPr>
          <p:cNvPr id="469" name="Google Shape;469;p58"/>
          <p:cNvPicPr preferRelativeResize="0"/>
          <p:nvPr/>
        </p:nvPicPr>
        <p:blipFill rotWithShape="1">
          <a:blip r:embed="rId3">
            <a:alphaModFix/>
          </a:blip>
          <a:srcRect b="0" l="0" r="0" t="0"/>
          <a:stretch/>
        </p:blipFill>
        <p:spPr>
          <a:xfrm>
            <a:off x="9631533" y="5094500"/>
            <a:ext cx="1161000" cy="176640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re your answers slide">
  <p:cSld name="CUSTOM_10_1_1_1_1_1">
    <p:bg>
      <p:bgPr>
        <a:solidFill>
          <a:srgbClr val="F2F2F2"/>
        </a:solidFill>
      </p:bgPr>
    </p:bg>
    <p:spTree>
      <p:nvGrpSpPr>
        <p:cNvPr id="470" name="Shape 470"/>
        <p:cNvGrpSpPr/>
        <p:nvPr/>
      </p:nvGrpSpPr>
      <p:grpSpPr>
        <a:xfrm>
          <a:off x="0" y="0"/>
          <a:ext cx="0" cy="0"/>
          <a:chOff x="0" y="0"/>
          <a:chExt cx="0" cy="0"/>
        </a:xfrm>
      </p:grpSpPr>
      <p:sp>
        <p:nvSpPr>
          <p:cNvPr id="471" name="Google Shape;471;p59"/>
          <p:cNvSpPr/>
          <p:nvPr/>
        </p:nvSpPr>
        <p:spPr>
          <a:xfrm flipH="1">
            <a:off x="1668217" y="1566500"/>
            <a:ext cx="3257700" cy="3258000"/>
          </a:xfrm>
          <a:prstGeom prst="wedgeEllipseCallout">
            <a:avLst>
              <a:gd fmla="val -20833" name="adj1"/>
              <a:gd fmla="val 62500" name="adj2"/>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59"/>
          <p:cNvSpPr/>
          <p:nvPr/>
        </p:nvSpPr>
        <p:spPr>
          <a:xfrm>
            <a:off x="7266083" y="1566500"/>
            <a:ext cx="3257700" cy="3258000"/>
          </a:xfrm>
          <a:prstGeom prst="wedgeEllipseCallout">
            <a:avLst>
              <a:gd fmla="val -20833" name="adj1"/>
              <a:gd fmla="val 62500"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9"/>
          <p:cNvSpPr/>
          <p:nvPr/>
        </p:nvSpPr>
        <p:spPr>
          <a:xfrm>
            <a:off x="4782583" y="1865700"/>
            <a:ext cx="2659200" cy="2659500"/>
          </a:xfrm>
          <a:prstGeom prst="wedgeEllipseCallout">
            <a:avLst>
              <a:gd fmla="val -20833" name="adj1"/>
              <a:gd fmla="val 62500" name="adj2"/>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9"/>
          <p:cNvSpPr txBox="1"/>
          <p:nvPr/>
        </p:nvSpPr>
        <p:spPr>
          <a:xfrm>
            <a:off x="1891117" y="2693900"/>
            <a:ext cx="28119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FFFFFF"/>
                </a:solidFill>
                <a:latin typeface="Roboto"/>
                <a:ea typeface="Roboto"/>
                <a:cs typeface="Roboto"/>
                <a:sym typeface="Roboto"/>
              </a:rPr>
              <a:t>Share</a:t>
            </a:r>
            <a:endParaRPr b="1" i="0" sz="5300" u="none" cap="none" strike="noStrike">
              <a:solidFill>
                <a:srgbClr val="FFFFFF"/>
              </a:solidFill>
              <a:latin typeface="Roboto"/>
              <a:ea typeface="Roboto"/>
              <a:cs typeface="Roboto"/>
              <a:sym typeface="Roboto"/>
            </a:endParaRPr>
          </a:p>
        </p:txBody>
      </p:sp>
      <p:sp>
        <p:nvSpPr>
          <p:cNvPr id="475" name="Google Shape;475;p59"/>
          <p:cNvSpPr txBox="1"/>
          <p:nvPr/>
        </p:nvSpPr>
        <p:spPr>
          <a:xfrm>
            <a:off x="4706183" y="2693900"/>
            <a:ext cx="28119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FFFFFF"/>
                </a:solidFill>
                <a:latin typeface="Roboto"/>
                <a:ea typeface="Roboto"/>
                <a:cs typeface="Roboto"/>
                <a:sym typeface="Roboto"/>
              </a:rPr>
              <a:t>Your</a:t>
            </a:r>
            <a:endParaRPr b="1" i="0" sz="5300" u="none" cap="none" strike="noStrike">
              <a:solidFill>
                <a:srgbClr val="FFFFFF"/>
              </a:solidFill>
              <a:latin typeface="Roboto"/>
              <a:ea typeface="Roboto"/>
              <a:cs typeface="Roboto"/>
              <a:sym typeface="Roboto"/>
            </a:endParaRPr>
          </a:p>
        </p:txBody>
      </p:sp>
      <p:sp>
        <p:nvSpPr>
          <p:cNvPr id="476" name="Google Shape;476;p59"/>
          <p:cNvSpPr txBox="1"/>
          <p:nvPr/>
        </p:nvSpPr>
        <p:spPr>
          <a:xfrm>
            <a:off x="7292483" y="2693900"/>
            <a:ext cx="32049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FFFFFF"/>
                </a:solidFill>
                <a:latin typeface="Roboto"/>
                <a:ea typeface="Roboto"/>
                <a:cs typeface="Roboto"/>
                <a:sym typeface="Roboto"/>
              </a:rPr>
              <a:t>Answers</a:t>
            </a:r>
            <a:endParaRPr b="1" i="0" sz="5300" u="none" cap="none" strike="noStrike">
              <a:solidFill>
                <a:srgbClr val="FFFFFF"/>
              </a:solidFill>
              <a:latin typeface="Roboto"/>
              <a:ea typeface="Roboto"/>
              <a:cs typeface="Roboto"/>
              <a:sym typeface="Roboto"/>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member slide">
  <p:cSld name="CUSTOM_10_1_1_1_1_1_1">
    <p:bg>
      <p:bgPr>
        <a:solidFill>
          <a:srgbClr val="F2F2F2"/>
        </a:solidFill>
      </p:bgPr>
    </p:bg>
    <p:spTree>
      <p:nvGrpSpPr>
        <p:cNvPr id="477" name="Shape 477"/>
        <p:cNvGrpSpPr/>
        <p:nvPr/>
      </p:nvGrpSpPr>
      <p:grpSpPr>
        <a:xfrm>
          <a:off x="0" y="0"/>
          <a:ext cx="0" cy="0"/>
          <a:chOff x="0" y="0"/>
          <a:chExt cx="0" cy="0"/>
        </a:xfrm>
      </p:grpSpPr>
      <p:sp>
        <p:nvSpPr>
          <p:cNvPr id="478" name="Google Shape;478;p60"/>
          <p:cNvSpPr txBox="1"/>
          <p:nvPr/>
        </p:nvSpPr>
        <p:spPr>
          <a:xfrm>
            <a:off x="6492667" y="2001333"/>
            <a:ext cx="5201700" cy="986700"/>
          </a:xfrm>
          <a:prstGeom prst="rect">
            <a:avLst/>
          </a:prstGeom>
          <a:noFill/>
          <a:ln>
            <a:noFill/>
          </a:ln>
        </p:spPr>
        <p:txBody>
          <a:bodyPr anchorCtr="0" anchor="t" bIns="0" lIns="609600" spcFirstLastPara="1" rIns="609600" wrap="square" tIns="121900">
            <a:noAutofit/>
          </a:bodyPr>
          <a:lstStyle/>
          <a:p>
            <a:pPr indent="0" lvl="0" marL="0" marR="0" rtl="0" algn="l">
              <a:lnSpc>
                <a:spcPct val="100000"/>
              </a:lnSpc>
              <a:spcBef>
                <a:spcPts val="0"/>
              </a:spcBef>
              <a:spcAft>
                <a:spcPts val="0"/>
              </a:spcAft>
              <a:buClr>
                <a:srgbClr val="000000"/>
              </a:buClr>
              <a:buSzPts val="6900"/>
              <a:buFont typeface="Arial"/>
              <a:buNone/>
            </a:pPr>
            <a:r>
              <a:rPr b="1" i="0" lang="en-US" sz="6000" u="none" cap="none" strike="noStrike">
                <a:solidFill>
                  <a:srgbClr val="2E5E73"/>
                </a:solidFill>
                <a:latin typeface="Roboto"/>
                <a:ea typeface="Roboto"/>
                <a:cs typeface="Roboto"/>
                <a:sym typeface="Roboto"/>
              </a:rPr>
              <a:t>Remember,</a:t>
            </a:r>
            <a:r>
              <a:rPr b="1" i="0" lang="en-US" sz="6000" u="none" cap="none" strike="noStrike">
                <a:solidFill>
                  <a:srgbClr val="000000"/>
                </a:solidFill>
                <a:latin typeface="Roboto"/>
                <a:ea typeface="Roboto"/>
                <a:cs typeface="Roboto"/>
                <a:sym typeface="Roboto"/>
              </a:rPr>
              <a:t> </a:t>
            </a:r>
            <a:endParaRPr b="1" i="0" sz="6000" u="none" cap="none" strike="noStrike">
              <a:solidFill>
                <a:srgbClr val="000000"/>
              </a:solidFill>
              <a:latin typeface="Roboto"/>
              <a:ea typeface="Roboto"/>
              <a:cs typeface="Roboto"/>
              <a:sym typeface="Roboto"/>
            </a:endParaRPr>
          </a:p>
        </p:txBody>
      </p:sp>
      <p:pic>
        <p:nvPicPr>
          <p:cNvPr id="479" name="Google Shape;479;p60"/>
          <p:cNvPicPr preferRelativeResize="0"/>
          <p:nvPr/>
        </p:nvPicPr>
        <p:blipFill rotWithShape="1">
          <a:blip r:embed="rId2">
            <a:alphaModFix/>
          </a:blip>
          <a:srcRect b="0" l="0" r="0" t="0"/>
          <a:stretch/>
        </p:blipFill>
        <p:spPr>
          <a:xfrm flipH="1">
            <a:off x="-741764" y="2002767"/>
            <a:ext cx="7950531" cy="3382966"/>
          </a:xfrm>
          <a:prstGeom prst="rect">
            <a:avLst/>
          </a:prstGeom>
          <a:noFill/>
          <a:ln>
            <a:noFill/>
          </a:ln>
        </p:spPr>
      </p:pic>
      <p:grpSp>
        <p:nvGrpSpPr>
          <p:cNvPr id="480" name="Google Shape;480;p60"/>
          <p:cNvGrpSpPr/>
          <p:nvPr/>
        </p:nvGrpSpPr>
        <p:grpSpPr>
          <a:xfrm>
            <a:off x="5296424" y="1608167"/>
            <a:ext cx="1401713" cy="1227163"/>
            <a:chOff x="587700" y="-13400"/>
            <a:chExt cx="5735325" cy="5021125"/>
          </a:xfrm>
        </p:grpSpPr>
        <p:sp>
          <p:nvSpPr>
            <p:cNvPr id="481" name="Google Shape;481;p60"/>
            <p:cNvSpPr/>
            <p:nvPr/>
          </p:nvSpPr>
          <p:spPr>
            <a:xfrm>
              <a:off x="3126550" y="3129550"/>
              <a:ext cx="449525" cy="1850775"/>
            </a:xfrm>
            <a:custGeom>
              <a:rect b="b" l="l" r="r" t="t"/>
              <a:pathLst>
                <a:path extrusionOk="0" fill="none" h="74031" w="17981">
                  <a:moveTo>
                    <a:pt x="1" y="68541"/>
                  </a:moveTo>
                  <a:cubicBezTo>
                    <a:pt x="7486" y="74031"/>
                    <a:pt x="17981" y="42278"/>
                    <a:pt x="5491" y="0"/>
                  </a:cubicBezTo>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2" name="Google Shape;482;p60"/>
            <p:cNvSpPr/>
            <p:nvPr/>
          </p:nvSpPr>
          <p:spPr>
            <a:xfrm>
              <a:off x="3253475" y="3038050"/>
              <a:ext cx="1008375" cy="1969675"/>
            </a:xfrm>
            <a:custGeom>
              <a:rect b="b" l="l" r="r" t="t"/>
              <a:pathLst>
                <a:path extrusionOk="0" fill="none" h="78787" w="40335">
                  <a:moveTo>
                    <a:pt x="0" y="69792"/>
                  </a:moveTo>
                  <a:cubicBezTo>
                    <a:pt x="16481" y="78787"/>
                    <a:pt x="40334" y="34844"/>
                    <a:pt x="28206" y="11125"/>
                  </a:cubicBezTo>
                  <a:cubicBezTo>
                    <a:pt x="22519" y="0"/>
                    <a:pt x="1541" y="5118"/>
                    <a:pt x="1913" y="9099"/>
                  </a:cubicBezTo>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3" name="Google Shape;483;p60"/>
            <p:cNvSpPr/>
            <p:nvPr/>
          </p:nvSpPr>
          <p:spPr>
            <a:xfrm>
              <a:off x="587700" y="131875"/>
              <a:ext cx="2878775" cy="2997700"/>
            </a:xfrm>
            <a:custGeom>
              <a:rect b="b" l="l" r="r" t="t"/>
              <a:pathLst>
                <a:path extrusionOk="0" fill="none" h="119908" w="115151">
                  <a:moveTo>
                    <a:pt x="115151" y="119907"/>
                  </a:moveTo>
                  <a:cubicBezTo>
                    <a:pt x="50602" y="114789"/>
                    <a:pt x="1" y="75106"/>
                    <a:pt x="30926" y="48761"/>
                  </a:cubicBezTo>
                  <a:cubicBezTo>
                    <a:pt x="88165" y="0"/>
                    <a:pt x="115151" y="119907"/>
                    <a:pt x="115151" y="119907"/>
                  </a:cubicBezTo>
                  <a:close/>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4" name="Google Shape;484;p60"/>
            <p:cNvSpPr/>
            <p:nvPr/>
          </p:nvSpPr>
          <p:spPr>
            <a:xfrm>
              <a:off x="3408550" y="-13400"/>
              <a:ext cx="1796500" cy="3142975"/>
            </a:xfrm>
            <a:custGeom>
              <a:rect b="b" l="l" r="r" t="t"/>
              <a:pathLst>
                <a:path extrusionOk="0" fill="none" h="125719" w="71860">
                  <a:moveTo>
                    <a:pt x="2317" y="125718"/>
                  </a:moveTo>
                  <a:cubicBezTo>
                    <a:pt x="1" y="63568"/>
                    <a:pt x="64974" y="1"/>
                    <a:pt x="69492" y="63568"/>
                  </a:cubicBezTo>
                  <a:cubicBezTo>
                    <a:pt x="71860" y="96850"/>
                    <a:pt x="2317" y="125718"/>
                    <a:pt x="2317" y="125718"/>
                  </a:cubicBezTo>
                  <a:close/>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5" name="Google Shape;485;p60"/>
            <p:cNvSpPr/>
            <p:nvPr/>
          </p:nvSpPr>
          <p:spPr>
            <a:xfrm>
              <a:off x="3466450" y="2580250"/>
              <a:ext cx="2856575" cy="1271275"/>
            </a:xfrm>
            <a:custGeom>
              <a:rect b="b" l="l" r="r" t="t"/>
              <a:pathLst>
                <a:path extrusionOk="0" fill="none" h="50851" w="114263">
                  <a:moveTo>
                    <a:pt x="1" y="21972"/>
                  </a:moveTo>
                  <a:cubicBezTo>
                    <a:pt x="52732" y="1"/>
                    <a:pt x="75965" y="50850"/>
                    <a:pt x="114262" y="13184"/>
                  </a:cubicBezTo>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86" name="Google Shape;486;p60"/>
          <p:cNvSpPr txBox="1"/>
          <p:nvPr/>
        </p:nvSpPr>
        <p:spPr>
          <a:xfrm>
            <a:off x="7127133" y="3118600"/>
            <a:ext cx="4699200" cy="3295200"/>
          </a:xfrm>
          <a:prstGeom prst="rect">
            <a:avLst/>
          </a:prstGeom>
          <a:noFill/>
          <a:ln>
            <a:noFill/>
          </a:ln>
        </p:spPr>
        <p:txBody>
          <a:bodyPr anchorCtr="0" anchor="t" bIns="0" lIns="0" spcFirstLastPara="1" rIns="60960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E5E73"/>
              </a:solidFill>
              <a:latin typeface="Roboto"/>
              <a:ea typeface="Roboto"/>
              <a:cs typeface="Roboto"/>
              <a:sym typeface="Roboto"/>
            </a:endParaRPr>
          </a:p>
        </p:txBody>
      </p:sp>
      <p:pic>
        <p:nvPicPr>
          <p:cNvPr id="487" name="Google Shape;487;p60"/>
          <p:cNvPicPr preferRelativeResize="0"/>
          <p:nvPr/>
        </p:nvPicPr>
        <p:blipFill rotWithShape="1">
          <a:blip r:embed="rId3">
            <a:alphaModFix amt="11000"/>
          </a:blip>
          <a:srcRect b="7135" l="-6410" r="6410" t="-3050"/>
          <a:stretch/>
        </p:blipFill>
        <p:spPr>
          <a:xfrm>
            <a:off x="6876987" y="3562800"/>
            <a:ext cx="5315012" cy="329520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6">
  <p:cSld name="CUSTOM_11">
    <p:spTree>
      <p:nvGrpSpPr>
        <p:cNvPr id="488" name="Shape 488"/>
        <p:cNvGrpSpPr/>
        <p:nvPr/>
      </p:nvGrpSpPr>
      <p:grpSpPr>
        <a:xfrm>
          <a:off x="0" y="0"/>
          <a:ext cx="0" cy="0"/>
          <a:chOff x="0" y="0"/>
          <a:chExt cx="0" cy="0"/>
        </a:xfrm>
      </p:grpSpPr>
      <p:sp>
        <p:nvSpPr>
          <p:cNvPr id="489" name="Google Shape;489;p61"/>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61"/>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61"/>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61"/>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1"/>
          <p:cNvSpPr/>
          <p:nvPr/>
        </p:nvSpPr>
        <p:spPr>
          <a:xfrm>
            <a:off x="1271100" y="579698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1"/>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61"/>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496" name="Google Shape;496;p61"/>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497" name="Google Shape;497;p61"/>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498" name="Google Shape;498;p61"/>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499" name="Google Shape;499;p61"/>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500" name="Google Shape;500;p61"/>
          <p:cNvSpPr/>
          <p:nvPr/>
        </p:nvSpPr>
        <p:spPr>
          <a:xfrm>
            <a:off x="1070467" y="57296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6</a:t>
            </a:r>
            <a:endParaRPr b="0" i="0" sz="1900" u="none" cap="none" strike="noStrike">
              <a:solidFill>
                <a:srgbClr val="082D49"/>
              </a:solidFill>
              <a:latin typeface="Arial"/>
              <a:ea typeface="Arial"/>
              <a:cs typeface="Arial"/>
              <a:sym typeface="Arial"/>
            </a:endParaRPr>
          </a:p>
        </p:txBody>
      </p:sp>
      <p:sp>
        <p:nvSpPr>
          <p:cNvPr id="501" name="Google Shape;501;p61"/>
          <p:cNvSpPr txBox="1"/>
          <p:nvPr>
            <p:ph idx="1" type="subTitle"/>
          </p:nvPr>
        </p:nvSpPr>
        <p:spPr>
          <a:xfrm>
            <a:off x="1805867" y="15055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2" name="Google Shape;502;p61"/>
          <p:cNvSpPr txBox="1"/>
          <p:nvPr>
            <p:ph idx="2" type="subTitle"/>
          </p:nvPr>
        </p:nvSpPr>
        <p:spPr>
          <a:xfrm>
            <a:off x="1805867" y="23621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3" name="Google Shape;503;p61"/>
          <p:cNvSpPr txBox="1"/>
          <p:nvPr>
            <p:ph idx="3" type="subTitle"/>
          </p:nvPr>
        </p:nvSpPr>
        <p:spPr>
          <a:xfrm>
            <a:off x="1805867" y="32232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4" name="Google Shape;504;p61"/>
          <p:cNvSpPr txBox="1"/>
          <p:nvPr>
            <p:ph idx="4" type="subTitle"/>
          </p:nvPr>
        </p:nvSpPr>
        <p:spPr>
          <a:xfrm>
            <a:off x="1805867" y="40842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5" name="Google Shape;505;p61"/>
          <p:cNvSpPr txBox="1"/>
          <p:nvPr>
            <p:ph idx="5" type="subTitle"/>
          </p:nvPr>
        </p:nvSpPr>
        <p:spPr>
          <a:xfrm>
            <a:off x="1805867" y="49408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6" name="Google Shape;506;p61"/>
          <p:cNvSpPr txBox="1"/>
          <p:nvPr>
            <p:ph idx="6" type="subTitle"/>
          </p:nvPr>
        </p:nvSpPr>
        <p:spPr>
          <a:xfrm>
            <a:off x="1805867" y="57969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7" name="Google Shape;507;p61"/>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08" name="Google Shape;508;p61"/>
          <p:cNvSpPr txBox="1"/>
          <p:nvPr>
            <p:ph idx="7"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5">
  <p:cSld name="CUSTOM_11_1">
    <p:spTree>
      <p:nvGrpSpPr>
        <p:cNvPr id="509" name="Shape 509"/>
        <p:cNvGrpSpPr/>
        <p:nvPr/>
      </p:nvGrpSpPr>
      <p:grpSpPr>
        <a:xfrm>
          <a:off x="0" y="0"/>
          <a:ext cx="0" cy="0"/>
          <a:chOff x="0" y="0"/>
          <a:chExt cx="0" cy="0"/>
        </a:xfrm>
      </p:grpSpPr>
      <p:sp>
        <p:nvSpPr>
          <p:cNvPr id="510" name="Google Shape;510;p62"/>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2"/>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62"/>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62"/>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2"/>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2"/>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516" name="Google Shape;516;p62"/>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517" name="Google Shape;517;p62"/>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518" name="Google Shape;518;p62"/>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519" name="Google Shape;519;p62"/>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520" name="Google Shape;520;p62"/>
          <p:cNvSpPr txBox="1"/>
          <p:nvPr>
            <p:ph idx="1" type="subTitle"/>
          </p:nvPr>
        </p:nvSpPr>
        <p:spPr>
          <a:xfrm>
            <a:off x="1805867" y="15055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1" name="Google Shape;521;p62"/>
          <p:cNvSpPr txBox="1"/>
          <p:nvPr>
            <p:ph idx="2" type="subTitle"/>
          </p:nvPr>
        </p:nvSpPr>
        <p:spPr>
          <a:xfrm>
            <a:off x="1805867" y="23621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2" name="Google Shape;522;p62"/>
          <p:cNvSpPr txBox="1"/>
          <p:nvPr>
            <p:ph idx="3" type="subTitle"/>
          </p:nvPr>
        </p:nvSpPr>
        <p:spPr>
          <a:xfrm>
            <a:off x="1805867" y="32232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3" name="Google Shape;523;p62"/>
          <p:cNvSpPr txBox="1"/>
          <p:nvPr>
            <p:ph idx="4" type="subTitle"/>
          </p:nvPr>
        </p:nvSpPr>
        <p:spPr>
          <a:xfrm>
            <a:off x="1805867" y="40842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4" name="Google Shape;524;p62"/>
          <p:cNvSpPr txBox="1"/>
          <p:nvPr>
            <p:ph idx="5" type="subTitle"/>
          </p:nvPr>
        </p:nvSpPr>
        <p:spPr>
          <a:xfrm>
            <a:off x="1805867" y="49408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5" name="Google Shape;525;p62"/>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26" name="Google Shape;526;p62"/>
          <p:cNvSpPr txBox="1"/>
          <p:nvPr>
            <p:ph idx="6"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2 1">
  <p:cSld name="CUSTOM_26_1_1">
    <p:bg>
      <p:bgPr>
        <a:solidFill>
          <a:srgbClr val="F2F2F2"/>
        </a:solidFill>
      </p:bgPr>
    </p:bg>
    <p:spTree>
      <p:nvGrpSpPr>
        <p:cNvPr id="29" name="Shape 29"/>
        <p:cNvGrpSpPr/>
        <p:nvPr/>
      </p:nvGrpSpPr>
      <p:grpSpPr>
        <a:xfrm>
          <a:off x="0" y="0"/>
          <a:ext cx="0" cy="0"/>
          <a:chOff x="0" y="0"/>
          <a:chExt cx="0" cy="0"/>
        </a:xfrm>
      </p:grpSpPr>
      <p:sp>
        <p:nvSpPr>
          <p:cNvPr id="30" name="Google Shape;30;p18"/>
          <p:cNvSpPr/>
          <p:nvPr/>
        </p:nvSpPr>
        <p:spPr>
          <a:xfrm>
            <a:off x="4974800"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1" name="Google Shape;31;p18"/>
          <p:cNvSpPr txBox="1"/>
          <p:nvPr/>
        </p:nvSpPr>
        <p:spPr>
          <a:xfrm>
            <a:off x="0" y="3897200"/>
            <a:ext cx="12192000" cy="987600"/>
          </a:xfrm>
          <a:prstGeom prst="rect">
            <a:avLst/>
          </a:prstGeom>
          <a:noFill/>
          <a:ln>
            <a:noFill/>
          </a:ln>
        </p:spPr>
        <p:txBody>
          <a:bodyPr anchorCtr="0" anchor="t" bIns="121900" lIns="0" spcFirstLastPara="1" rIns="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Light"/>
                <a:ea typeface="Roboto Light"/>
                <a:cs typeface="Roboto Light"/>
                <a:sym typeface="Roboto Light"/>
              </a:rPr>
              <a:t>Welcome</a:t>
            </a:r>
            <a:endParaRPr b="1" i="0" sz="5300" u="none" cap="none" strike="noStrike">
              <a:solidFill>
                <a:srgbClr val="2E5E73"/>
              </a:solidFill>
              <a:latin typeface="Roboto Light"/>
              <a:ea typeface="Roboto Light"/>
              <a:cs typeface="Roboto Light"/>
              <a:sym typeface="Roboto Light"/>
            </a:endParaRPr>
          </a:p>
        </p:txBody>
      </p:sp>
      <p:pic>
        <p:nvPicPr>
          <p:cNvPr id="32" name="Google Shape;32;p18"/>
          <p:cNvPicPr preferRelativeResize="0"/>
          <p:nvPr/>
        </p:nvPicPr>
        <p:blipFill rotWithShape="1">
          <a:blip r:embed="rId2">
            <a:alphaModFix/>
          </a:blip>
          <a:srcRect b="0" l="0" r="0" t="0"/>
          <a:stretch/>
        </p:blipFill>
        <p:spPr>
          <a:xfrm>
            <a:off x="5214833" y="2016100"/>
            <a:ext cx="1762334" cy="1314433"/>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4">
  <p:cSld name="CUSTOM_11_1_1">
    <p:spTree>
      <p:nvGrpSpPr>
        <p:cNvPr id="527" name="Shape 527"/>
        <p:cNvGrpSpPr/>
        <p:nvPr/>
      </p:nvGrpSpPr>
      <p:grpSpPr>
        <a:xfrm>
          <a:off x="0" y="0"/>
          <a:ext cx="0" cy="0"/>
          <a:chOff x="0" y="0"/>
          <a:chExt cx="0" cy="0"/>
        </a:xfrm>
      </p:grpSpPr>
      <p:sp>
        <p:nvSpPr>
          <p:cNvPr id="528" name="Google Shape;528;p63"/>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63"/>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63"/>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3"/>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3"/>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533" name="Google Shape;533;p63"/>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534" name="Google Shape;534;p63"/>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535" name="Google Shape;535;p63"/>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536" name="Google Shape;536;p63"/>
          <p:cNvSpPr txBox="1"/>
          <p:nvPr>
            <p:ph idx="1" type="subTitle"/>
          </p:nvPr>
        </p:nvSpPr>
        <p:spPr>
          <a:xfrm>
            <a:off x="1805867" y="15055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7" name="Google Shape;537;p63"/>
          <p:cNvSpPr txBox="1"/>
          <p:nvPr>
            <p:ph idx="2" type="subTitle"/>
          </p:nvPr>
        </p:nvSpPr>
        <p:spPr>
          <a:xfrm>
            <a:off x="1805867" y="23621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8" name="Google Shape;538;p63"/>
          <p:cNvSpPr txBox="1"/>
          <p:nvPr>
            <p:ph idx="3" type="subTitle"/>
          </p:nvPr>
        </p:nvSpPr>
        <p:spPr>
          <a:xfrm>
            <a:off x="1805867" y="32232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9" name="Google Shape;539;p63"/>
          <p:cNvSpPr txBox="1"/>
          <p:nvPr>
            <p:ph idx="4" type="subTitle"/>
          </p:nvPr>
        </p:nvSpPr>
        <p:spPr>
          <a:xfrm>
            <a:off x="1805867" y="40842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40" name="Google Shape;540;p63"/>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41" name="Google Shape;541;p63"/>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6">
  <p:cSld name="CUSTOM_11_1_1_2">
    <p:spTree>
      <p:nvGrpSpPr>
        <p:cNvPr id="542" name="Shape 542"/>
        <p:cNvGrpSpPr/>
        <p:nvPr/>
      </p:nvGrpSpPr>
      <p:grpSpPr>
        <a:xfrm>
          <a:off x="0" y="0"/>
          <a:ext cx="0" cy="0"/>
          <a:chOff x="0" y="0"/>
          <a:chExt cx="0" cy="0"/>
        </a:xfrm>
      </p:grpSpPr>
      <p:grpSp>
        <p:nvGrpSpPr>
          <p:cNvPr id="543" name="Google Shape;543;p64"/>
          <p:cNvGrpSpPr/>
          <p:nvPr/>
        </p:nvGrpSpPr>
        <p:grpSpPr>
          <a:xfrm>
            <a:off x="586818" y="1515784"/>
            <a:ext cx="1035841" cy="648384"/>
            <a:chOff x="457200" y="1466425"/>
            <a:chExt cx="776900" cy="486300"/>
          </a:xfrm>
        </p:grpSpPr>
        <p:sp>
          <p:nvSpPr>
            <p:cNvPr id="544" name="Google Shape;544;p64"/>
            <p:cNvSpPr/>
            <p:nvPr/>
          </p:nvSpPr>
          <p:spPr>
            <a:xfrm>
              <a:off x="457200" y="1466425"/>
              <a:ext cx="695400" cy="486300"/>
            </a:xfrm>
            <a:prstGeom prst="roundRect">
              <a:avLst>
                <a:gd fmla="val 16667" name="adj"/>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82D49"/>
                  </a:solidFill>
                  <a:latin typeface="Roboto Light"/>
                  <a:ea typeface="Roboto Light"/>
                  <a:cs typeface="Roboto Light"/>
                  <a:sym typeface="Roboto Light"/>
                </a:rPr>
                <a:t>01</a:t>
              </a:r>
              <a:endParaRPr b="0" i="0" sz="4000" u="none" cap="none" strike="noStrike">
                <a:solidFill>
                  <a:srgbClr val="082D49"/>
                </a:solidFill>
                <a:latin typeface="Roboto Light"/>
                <a:ea typeface="Roboto Light"/>
                <a:cs typeface="Roboto Light"/>
                <a:sym typeface="Roboto Light"/>
              </a:endParaRPr>
            </a:p>
          </p:txBody>
        </p:sp>
        <p:sp>
          <p:nvSpPr>
            <p:cNvPr id="545" name="Google Shape;545;p64"/>
            <p:cNvSpPr/>
            <p:nvPr/>
          </p:nvSpPr>
          <p:spPr>
            <a:xfrm rot="5400000">
              <a:off x="973100" y="1624950"/>
              <a:ext cx="333375" cy="188625"/>
            </a:xfrm>
            <a:prstGeom prst="flowChartExtract">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46" name="Google Shape;546;p64"/>
          <p:cNvGrpSpPr/>
          <p:nvPr/>
        </p:nvGrpSpPr>
        <p:grpSpPr>
          <a:xfrm>
            <a:off x="586818" y="2388924"/>
            <a:ext cx="1035841" cy="648384"/>
            <a:chOff x="457200" y="1466425"/>
            <a:chExt cx="776900" cy="486300"/>
          </a:xfrm>
        </p:grpSpPr>
        <p:sp>
          <p:nvSpPr>
            <p:cNvPr id="547" name="Google Shape;547;p64"/>
            <p:cNvSpPr/>
            <p:nvPr/>
          </p:nvSpPr>
          <p:spPr>
            <a:xfrm>
              <a:off x="457200" y="1466425"/>
              <a:ext cx="695400" cy="486300"/>
            </a:xfrm>
            <a:prstGeom prst="roundRect">
              <a:avLst>
                <a:gd fmla="val 16667" name="adj"/>
              </a:avLst>
            </a:prstGeom>
            <a:solidFill>
              <a:srgbClr val="082D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02</a:t>
              </a:r>
              <a:endParaRPr b="0" i="0" sz="4000" u="none" cap="none" strike="noStrike">
                <a:solidFill>
                  <a:srgbClr val="FFFFFF"/>
                </a:solidFill>
                <a:latin typeface="Roboto Light"/>
                <a:ea typeface="Roboto Light"/>
                <a:cs typeface="Roboto Light"/>
                <a:sym typeface="Roboto Light"/>
              </a:endParaRPr>
            </a:p>
          </p:txBody>
        </p:sp>
        <p:sp>
          <p:nvSpPr>
            <p:cNvPr id="548" name="Google Shape;548;p64"/>
            <p:cNvSpPr/>
            <p:nvPr/>
          </p:nvSpPr>
          <p:spPr>
            <a:xfrm rot="5400000">
              <a:off x="973100" y="1624950"/>
              <a:ext cx="333375" cy="188625"/>
            </a:xfrm>
            <a:prstGeom prst="flowChartExtract">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49" name="Google Shape;549;p64"/>
          <p:cNvGrpSpPr/>
          <p:nvPr/>
        </p:nvGrpSpPr>
        <p:grpSpPr>
          <a:xfrm>
            <a:off x="586818" y="3262064"/>
            <a:ext cx="1035841" cy="648384"/>
            <a:chOff x="457200" y="1466425"/>
            <a:chExt cx="776900" cy="486300"/>
          </a:xfrm>
        </p:grpSpPr>
        <p:sp>
          <p:nvSpPr>
            <p:cNvPr id="550" name="Google Shape;550;p64"/>
            <p:cNvSpPr/>
            <p:nvPr/>
          </p:nvSpPr>
          <p:spPr>
            <a:xfrm>
              <a:off x="457200" y="1466425"/>
              <a:ext cx="695400" cy="486300"/>
            </a:xfrm>
            <a:prstGeom prst="roundRect">
              <a:avLst>
                <a:gd fmla="val 16667" name="adj"/>
              </a:avLst>
            </a:prstGeom>
            <a:solidFill>
              <a:srgbClr val="0077DB"/>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03</a:t>
              </a:r>
              <a:endParaRPr b="0" i="0" sz="4000" u="none" cap="none" strike="noStrike">
                <a:solidFill>
                  <a:srgbClr val="FFFFFF"/>
                </a:solidFill>
                <a:latin typeface="Roboto Light"/>
                <a:ea typeface="Roboto Light"/>
                <a:cs typeface="Roboto Light"/>
                <a:sym typeface="Roboto Light"/>
              </a:endParaRPr>
            </a:p>
          </p:txBody>
        </p:sp>
        <p:sp>
          <p:nvSpPr>
            <p:cNvPr id="551" name="Google Shape;551;p64"/>
            <p:cNvSpPr/>
            <p:nvPr/>
          </p:nvSpPr>
          <p:spPr>
            <a:xfrm rot="5400000">
              <a:off x="973100" y="1624950"/>
              <a:ext cx="333375" cy="188625"/>
            </a:xfrm>
            <a:prstGeom prst="flowChartExtract">
              <a:avLst/>
            </a:prstGeom>
            <a:solidFill>
              <a:srgbClr val="0077D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52" name="Google Shape;552;p64"/>
          <p:cNvGrpSpPr/>
          <p:nvPr/>
        </p:nvGrpSpPr>
        <p:grpSpPr>
          <a:xfrm>
            <a:off x="586818" y="4135204"/>
            <a:ext cx="1035841" cy="648384"/>
            <a:chOff x="457200" y="1466425"/>
            <a:chExt cx="776900" cy="486300"/>
          </a:xfrm>
        </p:grpSpPr>
        <p:sp>
          <p:nvSpPr>
            <p:cNvPr id="553" name="Google Shape;553;p64"/>
            <p:cNvSpPr/>
            <p:nvPr/>
          </p:nvSpPr>
          <p:spPr>
            <a:xfrm>
              <a:off x="457200" y="1466425"/>
              <a:ext cx="695400" cy="486300"/>
            </a:xfrm>
            <a:prstGeom prst="roundRect">
              <a:avLst>
                <a:gd fmla="val 16667" name="adj"/>
              </a:avLst>
            </a:prstGeom>
            <a:solidFill>
              <a:srgbClr val="00C7CC"/>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82D49"/>
                  </a:solidFill>
                  <a:latin typeface="Roboto Light"/>
                  <a:ea typeface="Roboto Light"/>
                  <a:cs typeface="Roboto Light"/>
                  <a:sym typeface="Roboto Light"/>
                </a:rPr>
                <a:t>04</a:t>
              </a:r>
              <a:endParaRPr b="0" i="0" sz="4000" u="none" cap="none" strike="noStrike">
                <a:solidFill>
                  <a:srgbClr val="082D49"/>
                </a:solidFill>
                <a:latin typeface="Roboto Light"/>
                <a:ea typeface="Roboto Light"/>
                <a:cs typeface="Roboto Light"/>
                <a:sym typeface="Roboto Light"/>
              </a:endParaRPr>
            </a:p>
          </p:txBody>
        </p:sp>
        <p:sp>
          <p:nvSpPr>
            <p:cNvPr id="554" name="Google Shape;554;p64"/>
            <p:cNvSpPr/>
            <p:nvPr/>
          </p:nvSpPr>
          <p:spPr>
            <a:xfrm rot="5400000">
              <a:off x="973100" y="1624950"/>
              <a:ext cx="333375" cy="188625"/>
            </a:xfrm>
            <a:prstGeom prst="flowChartExtract">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55" name="Google Shape;555;p64"/>
          <p:cNvGrpSpPr/>
          <p:nvPr/>
        </p:nvGrpSpPr>
        <p:grpSpPr>
          <a:xfrm>
            <a:off x="586818" y="5008344"/>
            <a:ext cx="1035841" cy="648384"/>
            <a:chOff x="457200" y="1466425"/>
            <a:chExt cx="776900" cy="486300"/>
          </a:xfrm>
        </p:grpSpPr>
        <p:sp>
          <p:nvSpPr>
            <p:cNvPr id="556" name="Google Shape;556;p64"/>
            <p:cNvSpPr/>
            <p:nvPr/>
          </p:nvSpPr>
          <p:spPr>
            <a:xfrm>
              <a:off x="457200" y="1466425"/>
              <a:ext cx="695400" cy="486300"/>
            </a:xfrm>
            <a:prstGeom prst="roundRect">
              <a:avLst>
                <a:gd fmla="val 16667" name="adj"/>
              </a:avLst>
            </a:prstGeom>
            <a:solidFill>
              <a:srgbClr val="2E5E7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05</a:t>
              </a:r>
              <a:endParaRPr b="0" i="0" sz="4000" u="none" cap="none" strike="noStrike">
                <a:solidFill>
                  <a:srgbClr val="FFFFFF"/>
                </a:solidFill>
                <a:latin typeface="Roboto Light"/>
                <a:ea typeface="Roboto Light"/>
                <a:cs typeface="Roboto Light"/>
                <a:sym typeface="Roboto Light"/>
              </a:endParaRPr>
            </a:p>
          </p:txBody>
        </p:sp>
        <p:sp>
          <p:nvSpPr>
            <p:cNvPr id="557" name="Google Shape;557;p64"/>
            <p:cNvSpPr/>
            <p:nvPr/>
          </p:nvSpPr>
          <p:spPr>
            <a:xfrm rot="5400000">
              <a:off x="973100" y="1624950"/>
              <a:ext cx="333375" cy="188625"/>
            </a:xfrm>
            <a:prstGeom prst="flowChartExtract">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sp>
        <p:nvSpPr>
          <p:cNvPr id="558" name="Google Shape;558;p64"/>
          <p:cNvSpPr/>
          <p:nvPr/>
        </p:nvSpPr>
        <p:spPr>
          <a:xfrm>
            <a:off x="1780633" y="1515833"/>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59" name="Google Shape;559;p64"/>
          <p:cNvSpPr/>
          <p:nvPr/>
        </p:nvSpPr>
        <p:spPr>
          <a:xfrm>
            <a:off x="1780633" y="2388975"/>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0" name="Google Shape;560;p64"/>
          <p:cNvSpPr/>
          <p:nvPr/>
        </p:nvSpPr>
        <p:spPr>
          <a:xfrm>
            <a:off x="1780633" y="3262116"/>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1" name="Google Shape;561;p64"/>
          <p:cNvSpPr/>
          <p:nvPr/>
        </p:nvSpPr>
        <p:spPr>
          <a:xfrm>
            <a:off x="1780633" y="4135258"/>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2" name="Google Shape;562;p64"/>
          <p:cNvSpPr/>
          <p:nvPr/>
        </p:nvSpPr>
        <p:spPr>
          <a:xfrm>
            <a:off x="1780633" y="5008399"/>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3" name="Google Shape;563;p64"/>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64" name="Google Shape;564;p64"/>
          <p:cNvSpPr txBox="1"/>
          <p:nvPr>
            <p:ph idx="1" type="subTitle"/>
          </p:nvPr>
        </p:nvSpPr>
        <p:spPr>
          <a:xfrm>
            <a:off x="1805867" y="150556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5" name="Google Shape;565;p64"/>
          <p:cNvSpPr txBox="1"/>
          <p:nvPr>
            <p:ph idx="2" type="subTitle"/>
          </p:nvPr>
        </p:nvSpPr>
        <p:spPr>
          <a:xfrm>
            <a:off x="1805867" y="2383833"/>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6" name="Google Shape;566;p64"/>
          <p:cNvSpPr txBox="1"/>
          <p:nvPr>
            <p:ph idx="3" type="subTitle"/>
          </p:nvPr>
        </p:nvSpPr>
        <p:spPr>
          <a:xfrm>
            <a:off x="1805867" y="3259550"/>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7" name="Google Shape;567;p64"/>
          <p:cNvSpPr txBox="1"/>
          <p:nvPr>
            <p:ph idx="4" type="subTitle"/>
          </p:nvPr>
        </p:nvSpPr>
        <p:spPr>
          <a:xfrm>
            <a:off x="1805867" y="413781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8" name="Google Shape;568;p64"/>
          <p:cNvSpPr txBox="1"/>
          <p:nvPr>
            <p:ph idx="5" type="subTitle"/>
          </p:nvPr>
        </p:nvSpPr>
        <p:spPr>
          <a:xfrm>
            <a:off x="1805867" y="5013550"/>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9" name="Google Shape;569;p64"/>
          <p:cNvSpPr txBox="1"/>
          <p:nvPr>
            <p:ph idx="6"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4">
  <p:cSld name="CUSTOM_11_1_1_2_2">
    <p:spTree>
      <p:nvGrpSpPr>
        <p:cNvPr id="570" name="Shape 570"/>
        <p:cNvGrpSpPr/>
        <p:nvPr/>
      </p:nvGrpSpPr>
      <p:grpSpPr>
        <a:xfrm>
          <a:off x="0" y="0"/>
          <a:ext cx="0" cy="0"/>
          <a:chOff x="0" y="0"/>
          <a:chExt cx="0" cy="0"/>
        </a:xfrm>
      </p:grpSpPr>
      <p:grpSp>
        <p:nvGrpSpPr>
          <p:cNvPr id="571" name="Google Shape;571;p65"/>
          <p:cNvGrpSpPr/>
          <p:nvPr/>
        </p:nvGrpSpPr>
        <p:grpSpPr>
          <a:xfrm>
            <a:off x="586818" y="1515784"/>
            <a:ext cx="1035841" cy="648384"/>
            <a:chOff x="457200" y="1466425"/>
            <a:chExt cx="776900" cy="486300"/>
          </a:xfrm>
        </p:grpSpPr>
        <p:sp>
          <p:nvSpPr>
            <p:cNvPr id="572" name="Google Shape;572;p65"/>
            <p:cNvSpPr/>
            <p:nvPr/>
          </p:nvSpPr>
          <p:spPr>
            <a:xfrm>
              <a:off x="457200" y="1466425"/>
              <a:ext cx="695400" cy="486300"/>
            </a:xfrm>
            <a:prstGeom prst="roundRect">
              <a:avLst>
                <a:gd fmla="val 16667" name="adj"/>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Roboto Light"/>
                  <a:ea typeface="Roboto Light"/>
                  <a:cs typeface="Roboto Light"/>
                  <a:sym typeface="Roboto Light"/>
                </a:rPr>
                <a:t>01</a:t>
              </a:r>
              <a:endParaRPr b="0" i="0" sz="4000" u="none" cap="none" strike="noStrike">
                <a:solidFill>
                  <a:schemeClr val="dk2"/>
                </a:solidFill>
                <a:latin typeface="Roboto Light"/>
                <a:ea typeface="Roboto Light"/>
                <a:cs typeface="Roboto Light"/>
                <a:sym typeface="Roboto Light"/>
              </a:endParaRPr>
            </a:p>
          </p:txBody>
        </p:sp>
        <p:sp>
          <p:nvSpPr>
            <p:cNvPr id="573" name="Google Shape;573;p65"/>
            <p:cNvSpPr/>
            <p:nvPr/>
          </p:nvSpPr>
          <p:spPr>
            <a:xfrm rot="5400000">
              <a:off x="973100" y="1624950"/>
              <a:ext cx="333375" cy="188625"/>
            </a:xfrm>
            <a:prstGeom prst="flowChartExtract">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74" name="Google Shape;574;p65"/>
          <p:cNvGrpSpPr/>
          <p:nvPr/>
        </p:nvGrpSpPr>
        <p:grpSpPr>
          <a:xfrm>
            <a:off x="586818" y="2388924"/>
            <a:ext cx="1035841" cy="648384"/>
            <a:chOff x="457200" y="1466425"/>
            <a:chExt cx="776900" cy="486300"/>
          </a:xfrm>
        </p:grpSpPr>
        <p:sp>
          <p:nvSpPr>
            <p:cNvPr id="575" name="Google Shape;575;p65"/>
            <p:cNvSpPr/>
            <p:nvPr/>
          </p:nvSpPr>
          <p:spPr>
            <a:xfrm>
              <a:off x="457200" y="1466425"/>
              <a:ext cx="695400" cy="486300"/>
            </a:xfrm>
            <a:prstGeom prst="roundRect">
              <a:avLst>
                <a:gd fmla="val 16667" name="adj"/>
              </a:avLst>
            </a:prstGeom>
            <a:solidFill>
              <a:srgbClr val="082D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02</a:t>
              </a:r>
              <a:endParaRPr b="0" i="0" sz="4000" u="none" cap="none" strike="noStrike">
                <a:solidFill>
                  <a:srgbClr val="FFFFFF"/>
                </a:solidFill>
                <a:latin typeface="Roboto Light"/>
                <a:ea typeface="Roboto Light"/>
                <a:cs typeface="Roboto Light"/>
                <a:sym typeface="Roboto Light"/>
              </a:endParaRPr>
            </a:p>
          </p:txBody>
        </p:sp>
        <p:sp>
          <p:nvSpPr>
            <p:cNvPr id="576" name="Google Shape;576;p65"/>
            <p:cNvSpPr/>
            <p:nvPr/>
          </p:nvSpPr>
          <p:spPr>
            <a:xfrm rot="5400000">
              <a:off x="973100" y="1624950"/>
              <a:ext cx="333375" cy="188625"/>
            </a:xfrm>
            <a:prstGeom prst="flowChartExtract">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77" name="Google Shape;577;p65"/>
          <p:cNvGrpSpPr/>
          <p:nvPr/>
        </p:nvGrpSpPr>
        <p:grpSpPr>
          <a:xfrm>
            <a:off x="586818" y="3262064"/>
            <a:ext cx="1035841" cy="648384"/>
            <a:chOff x="457200" y="1466425"/>
            <a:chExt cx="776900" cy="486300"/>
          </a:xfrm>
        </p:grpSpPr>
        <p:sp>
          <p:nvSpPr>
            <p:cNvPr id="578" name="Google Shape;578;p65"/>
            <p:cNvSpPr/>
            <p:nvPr/>
          </p:nvSpPr>
          <p:spPr>
            <a:xfrm>
              <a:off x="457200" y="1466425"/>
              <a:ext cx="695400" cy="486300"/>
            </a:xfrm>
            <a:prstGeom prst="roundRect">
              <a:avLst>
                <a:gd fmla="val 16667" name="adj"/>
              </a:avLst>
            </a:prstGeom>
            <a:solidFill>
              <a:srgbClr val="0077DB"/>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03</a:t>
              </a:r>
              <a:endParaRPr b="0" i="0" sz="4000" u="none" cap="none" strike="noStrike">
                <a:solidFill>
                  <a:srgbClr val="FFFFFF"/>
                </a:solidFill>
                <a:latin typeface="Roboto Light"/>
                <a:ea typeface="Roboto Light"/>
                <a:cs typeface="Roboto Light"/>
                <a:sym typeface="Roboto Light"/>
              </a:endParaRPr>
            </a:p>
          </p:txBody>
        </p:sp>
        <p:sp>
          <p:nvSpPr>
            <p:cNvPr id="579" name="Google Shape;579;p65"/>
            <p:cNvSpPr/>
            <p:nvPr/>
          </p:nvSpPr>
          <p:spPr>
            <a:xfrm rot="5400000">
              <a:off x="973100" y="1624950"/>
              <a:ext cx="333375" cy="188625"/>
            </a:xfrm>
            <a:prstGeom prst="flowChartExtract">
              <a:avLst/>
            </a:prstGeom>
            <a:solidFill>
              <a:srgbClr val="0077D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80" name="Google Shape;580;p65"/>
          <p:cNvGrpSpPr/>
          <p:nvPr/>
        </p:nvGrpSpPr>
        <p:grpSpPr>
          <a:xfrm>
            <a:off x="586818" y="4135204"/>
            <a:ext cx="1035841" cy="648384"/>
            <a:chOff x="457200" y="1466425"/>
            <a:chExt cx="776900" cy="486300"/>
          </a:xfrm>
        </p:grpSpPr>
        <p:sp>
          <p:nvSpPr>
            <p:cNvPr id="581" name="Google Shape;581;p65"/>
            <p:cNvSpPr/>
            <p:nvPr/>
          </p:nvSpPr>
          <p:spPr>
            <a:xfrm>
              <a:off x="457200" y="1466425"/>
              <a:ext cx="695400" cy="486300"/>
            </a:xfrm>
            <a:prstGeom prst="roundRect">
              <a:avLst>
                <a:gd fmla="val 16667" name="adj"/>
              </a:avLst>
            </a:prstGeom>
            <a:solidFill>
              <a:srgbClr val="00C7CC"/>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Roboto Light"/>
                  <a:ea typeface="Roboto Light"/>
                  <a:cs typeface="Roboto Light"/>
                  <a:sym typeface="Roboto Light"/>
                </a:rPr>
                <a:t>04</a:t>
              </a:r>
              <a:endParaRPr b="0" i="0" sz="4000" u="none" cap="none" strike="noStrike">
                <a:solidFill>
                  <a:schemeClr val="dk2"/>
                </a:solidFill>
                <a:latin typeface="Roboto Light"/>
                <a:ea typeface="Roboto Light"/>
                <a:cs typeface="Roboto Light"/>
                <a:sym typeface="Roboto Light"/>
              </a:endParaRPr>
            </a:p>
          </p:txBody>
        </p:sp>
        <p:sp>
          <p:nvSpPr>
            <p:cNvPr id="582" name="Google Shape;582;p65"/>
            <p:cNvSpPr/>
            <p:nvPr/>
          </p:nvSpPr>
          <p:spPr>
            <a:xfrm rot="5400000">
              <a:off x="973100" y="1624950"/>
              <a:ext cx="333375" cy="188625"/>
            </a:xfrm>
            <a:prstGeom prst="flowChartExtract">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sp>
        <p:nvSpPr>
          <p:cNvPr id="583" name="Google Shape;583;p65"/>
          <p:cNvSpPr/>
          <p:nvPr/>
        </p:nvSpPr>
        <p:spPr>
          <a:xfrm>
            <a:off x="1780633" y="1515833"/>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4" name="Google Shape;584;p65"/>
          <p:cNvSpPr/>
          <p:nvPr/>
        </p:nvSpPr>
        <p:spPr>
          <a:xfrm>
            <a:off x="1780633" y="2388975"/>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5" name="Google Shape;585;p65"/>
          <p:cNvSpPr/>
          <p:nvPr/>
        </p:nvSpPr>
        <p:spPr>
          <a:xfrm>
            <a:off x="1780633" y="3262116"/>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6" name="Google Shape;586;p65"/>
          <p:cNvSpPr/>
          <p:nvPr/>
        </p:nvSpPr>
        <p:spPr>
          <a:xfrm>
            <a:off x="1780633" y="4135258"/>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7" name="Google Shape;587;p65"/>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88" name="Google Shape;588;p65"/>
          <p:cNvSpPr txBox="1"/>
          <p:nvPr>
            <p:ph idx="1" type="subTitle"/>
          </p:nvPr>
        </p:nvSpPr>
        <p:spPr>
          <a:xfrm>
            <a:off x="1805867" y="150556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89" name="Google Shape;589;p65"/>
          <p:cNvSpPr txBox="1"/>
          <p:nvPr>
            <p:ph idx="2" type="subTitle"/>
          </p:nvPr>
        </p:nvSpPr>
        <p:spPr>
          <a:xfrm>
            <a:off x="1805867" y="2383833"/>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90" name="Google Shape;590;p65"/>
          <p:cNvSpPr txBox="1"/>
          <p:nvPr>
            <p:ph idx="3" type="subTitle"/>
          </p:nvPr>
        </p:nvSpPr>
        <p:spPr>
          <a:xfrm>
            <a:off x="1805867" y="3259550"/>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91" name="Google Shape;591;p65"/>
          <p:cNvSpPr txBox="1"/>
          <p:nvPr>
            <p:ph idx="4" type="subTitle"/>
          </p:nvPr>
        </p:nvSpPr>
        <p:spPr>
          <a:xfrm>
            <a:off x="1805867" y="413781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92" name="Google Shape;592;p65"/>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3">
  <p:cSld name="CUSTOM_11_1_1_2_1">
    <p:spTree>
      <p:nvGrpSpPr>
        <p:cNvPr id="593" name="Shape 593"/>
        <p:cNvGrpSpPr/>
        <p:nvPr/>
      </p:nvGrpSpPr>
      <p:grpSpPr>
        <a:xfrm>
          <a:off x="0" y="0"/>
          <a:ext cx="0" cy="0"/>
          <a:chOff x="0" y="0"/>
          <a:chExt cx="0" cy="0"/>
        </a:xfrm>
      </p:grpSpPr>
      <p:sp>
        <p:nvSpPr>
          <p:cNvPr id="594" name="Google Shape;594;p66"/>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95" name="Google Shape;595;p66"/>
          <p:cNvSpPr/>
          <p:nvPr/>
        </p:nvSpPr>
        <p:spPr>
          <a:xfrm>
            <a:off x="1803400" y="1515833"/>
            <a:ext cx="10022700" cy="828300"/>
          </a:xfrm>
          <a:prstGeom prst="roundRect">
            <a:avLst>
              <a:gd fmla="val 16667" name="adj"/>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596" name="Google Shape;596;p66"/>
          <p:cNvGrpSpPr/>
          <p:nvPr/>
        </p:nvGrpSpPr>
        <p:grpSpPr>
          <a:xfrm>
            <a:off x="609585" y="1515771"/>
            <a:ext cx="1035826" cy="828379"/>
            <a:chOff x="457200" y="1378813"/>
            <a:chExt cx="776889" cy="621300"/>
          </a:xfrm>
        </p:grpSpPr>
        <p:sp>
          <p:nvSpPr>
            <p:cNvPr id="597" name="Google Shape;597;p66"/>
            <p:cNvSpPr/>
            <p:nvPr/>
          </p:nvSpPr>
          <p:spPr>
            <a:xfrm>
              <a:off x="457200" y="1378813"/>
              <a:ext cx="695400" cy="621300"/>
            </a:xfrm>
            <a:prstGeom prst="roundRect">
              <a:avLst>
                <a:gd fmla="val 16667" name="adj"/>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Roboto Light"/>
                  <a:ea typeface="Roboto Light"/>
                  <a:cs typeface="Roboto Light"/>
                  <a:sym typeface="Roboto Light"/>
                </a:rPr>
                <a:t>01</a:t>
              </a:r>
              <a:endParaRPr b="0" i="0" sz="4000" u="none" cap="none" strike="noStrike">
                <a:solidFill>
                  <a:schemeClr val="dk2"/>
                </a:solidFill>
                <a:latin typeface="Roboto Light"/>
                <a:ea typeface="Roboto Light"/>
                <a:cs typeface="Roboto Light"/>
                <a:sym typeface="Roboto Light"/>
              </a:endParaRPr>
            </a:p>
          </p:txBody>
        </p:sp>
        <p:sp>
          <p:nvSpPr>
            <p:cNvPr id="598" name="Google Shape;598;p66"/>
            <p:cNvSpPr/>
            <p:nvPr/>
          </p:nvSpPr>
          <p:spPr>
            <a:xfrm rot="5400000">
              <a:off x="969614" y="1607625"/>
              <a:ext cx="340325" cy="188625"/>
            </a:xfrm>
            <a:prstGeom prst="flowChartExtra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Light"/>
                <a:ea typeface="Roboto Light"/>
                <a:cs typeface="Roboto Light"/>
                <a:sym typeface="Roboto Light"/>
              </a:endParaRPr>
            </a:p>
          </p:txBody>
        </p:sp>
      </p:grpSp>
      <p:grpSp>
        <p:nvGrpSpPr>
          <p:cNvPr id="599" name="Google Shape;599;p66"/>
          <p:cNvGrpSpPr/>
          <p:nvPr/>
        </p:nvGrpSpPr>
        <p:grpSpPr>
          <a:xfrm>
            <a:off x="609585" y="2648987"/>
            <a:ext cx="1035826" cy="828379"/>
            <a:chOff x="457200" y="1378813"/>
            <a:chExt cx="776889" cy="621300"/>
          </a:xfrm>
        </p:grpSpPr>
        <p:sp>
          <p:nvSpPr>
            <p:cNvPr id="600" name="Google Shape;600;p66"/>
            <p:cNvSpPr/>
            <p:nvPr/>
          </p:nvSpPr>
          <p:spPr>
            <a:xfrm>
              <a:off x="457200" y="1378813"/>
              <a:ext cx="695400" cy="621300"/>
            </a:xfrm>
            <a:prstGeom prst="roundRect">
              <a:avLst>
                <a:gd fmla="val 16667" name="adj"/>
              </a:avLst>
            </a:prstGeom>
            <a:solidFill>
              <a:schemeClr val="dk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02</a:t>
              </a:r>
              <a:endParaRPr b="0" i="0" sz="4000" u="none" cap="none" strike="noStrike">
                <a:solidFill>
                  <a:srgbClr val="FFFFFF"/>
                </a:solidFill>
                <a:latin typeface="Roboto Light"/>
                <a:ea typeface="Roboto Light"/>
                <a:cs typeface="Roboto Light"/>
                <a:sym typeface="Roboto Light"/>
              </a:endParaRPr>
            </a:p>
          </p:txBody>
        </p:sp>
        <p:sp>
          <p:nvSpPr>
            <p:cNvPr id="601" name="Google Shape;601;p66"/>
            <p:cNvSpPr/>
            <p:nvPr/>
          </p:nvSpPr>
          <p:spPr>
            <a:xfrm rot="5400000">
              <a:off x="969614" y="1607625"/>
              <a:ext cx="340325" cy="188625"/>
            </a:xfrm>
            <a:prstGeom prst="flowChartExtra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Light"/>
                <a:ea typeface="Roboto Light"/>
                <a:cs typeface="Roboto Light"/>
                <a:sym typeface="Roboto Light"/>
              </a:endParaRPr>
            </a:p>
          </p:txBody>
        </p:sp>
      </p:grpSp>
      <p:grpSp>
        <p:nvGrpSpPr>
          <p:cNvPr id="602" name="Google Shape;602;p66"/>
          <p:cNvGrpSpPr/>
          <p:nvPr/>
        </p:nvGrpSpPr>
        <p:grpSpPr>
          <a:xfrm>
            <a:off x="609585" y="3775821"/>
            <a:ext cx="1035826" cy="828379"/>
            <a:chOff x="457200" y="1378813"/>
            <a:chExt cx="776889" cy="621300"/>
          </a:xfrm>
        </p:grpSpPr>
        <p:sp>
          <p:nvSpPr>
            <p:cNvPr id="603" name="Google Shape;603;p66"/>
            <p:cNvSpPr/>
            <p:nvPr/>
          </p:nvSpPr>
          <p:spPr>
            <a:xfrm>
              <a:off x="457200" y="1378813"/>
              <a:ext cx="695400" cy="621300"/>
            </a:xfrm>
            <a:prstGeom prst="roundRect">
              <a:avLst>
                <a:gd fmla="val 16667" name="adj"/>
              </a:avLst>
            </a:prstGeom>
            <a:solidFill>
              <a:srgbClr val="1475D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03</a:t>
              </a:r>
              <a:endParaRPr b="0" i="0" sz="4000" u="none" cap="none" strike="noStrike">
                <a:solidFill>
                  <a:srgbClr val="FFFFFF"/>
                </a:solidFill>
                <a:latin typeface="Roboto Light"/>
                <a:ea typeface="Roboto Light"/>
                <a:cs typeface="Roboto Light"/>
                <a:sym typeface="Roboto Light"/>
              </a:endParaRPr>
            </a:p>
          </p:txBody>
        </p:sp>
        <p:sp>
          <p:nvSpPr>
            <p:cNvPr id="604" name="Google Shape;604;p66"/>
            <p:cNvSpPr/>
            <p:nvPr/>
          </p:nvSpPr>
          <p:spPr>
            <a:xfrm rot="5400000">
              <a:off x="969614" y="1607625"/>
              <a:ext cx="340325" cy="188625"/>
            </a:xfrm>
            <a:prstGeom prst="flowChartExtract">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Light"/>
                <a:ea typeface="Roboto Light"/>
                <a:cs typeface="Roboto Light"/>
                <a:sym typeface="Roboto Light"/>
              </a:endParaRPr>
            </a:p>
          </p:txBody>
        </p:sp>
      </p:grpSp>
      <p:sp>
        <p:nvSpPr>
          <p:cNvPr id="605" name="Google Shape;605;p66"/>
          <p:cNvSpPr/>
          <p:nvPr/>
        </p:nvSpPr>
        <p:spPr>
          <a:xfrm>
            <a:off x="1803400" y="2652248"/>
            <a:ext cx="10022700" cy="828300"/>
          </a:xfrm>
          <a:prstGeom prst="roundRect">
            <a:avLst>
              <a:gd fmla="val 16667" name="adj"/>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06" name="Google Shape;606;p66"/>
          <p:cNvSpPr/>
          <p:nvPr/>
        </p:nvSpPr>
        <p:spPr>
          <a:xfrm>
            <a:off x="1803400" y="3775867"/>
            <a:ext cx="10022700" cy="828300"/>
          </a:xfrm>
          <a:prstGeom prst="roundRect">
            <a:avLst>
              <a:gd fmla="val 16667" name="adj"/>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07" name="Google Shape;607;p66"/>
          <p:cNvSpPr txBox="1"/>
          <p:nvPr/>
        </p:nvSpPr>
        <p:spPr>
          <a:xfrm>
            <a:off x="-16400" y="1572344"/>
            <a:ext cx="12224700" cy="809100"/>
          </a:xfrm>
          <a:prstGeom prst="rect">
            <a:avLst/>
          </a:prstGeom>
          <a:noFill/>
          <a:ln>
            <a:noFill/>
          </a:ln>
        </p:spPr>
        <p:txBody>
          <a:bodyPr anchorCtr="0" anchor="ctr" bIns="0" lIns="2072625" spcFirstLastPara="1" rIns="609600" wrap="square" tIns="0">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
        <p:nvSpPr>
          <p:cNvPr id="608" name="Google Shape;608;p66"/>
          <p:cNvSpPr txBox="1"/>
          <p:nvPr/>
        </p:nvSpPr>
        <p:spPr>
          <a:xfrm>
            <a:off x="-16400" y="2655451"/>
            <a:ext cx="12224700" cy="809100"/>
          </a:xfrm>
          <a:prstGeom prst="rect">
            <a:avLst/>
          </a:prstGeom>
          <a:noFill/>
          <a:ln>
            <a:noFill/>
          </a:ln>
        </p:spPr>
        <p:txBody>
          <a:bodyPr anchorCtr="0" anchor="ctr" bIns="0" lIns="2072625" spcFirstLastPara="1" rIns="609600" wrap="square" tIns="0">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
        <p:nvSpPr>
          <p:cNvPr id="609" name="Google Shape;609;p66"/>
          <p:cNvSpPr txBox="1"/>
          <p:nvPr/>
        </p:nvSpPr>
        <p:spPr>
          <a:xfrm>
            <a:off x="0" y="3779084"/>
            <a:ext cx="12224700" cy="809100"/>
          </a:xfrm>
          <a:prstGeom prst="rect">
            <a:avLst/>
          </a:prstGeom>
          <a:noFill/>
          <a:ln>
            <a:noFill/>
          </a:ln>
        </p:spPr>
        <p:txBody>
          <a:bodyPr anchorCtr="0" anchor="ctr" bIns="0" lIns="2072625" spcFirstLastPara="1" rIns="609600" wrap="square" tIns="0">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
        <p:nvSpPr>
          <p:cNvPr id="610" name="Google Shape;610;p66"/>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2 1 1 1">
  <p:cSld name="CUSTOM_11_1_1_1">
    <p:spTree>
      <p:nvGrpSpPr>
        <p:cNvPr id="611" name="Shape 611"/>
        <p:cNvGrpSpPr/>
        <p:nvPr/>
      </p:nvGrpSpPr>
      <p:grpSpPr>
        <a:xfrm>
          <a:off x="0" y="0"/>
          <a:ext cx="0" cy="0"/>
          <a:chOff x="0" y="0"/>
          <a:chExt cx="0" cy="0"/>
        </a:xfrm>
      </p:grpSpPr>
      <p:cxnSp>
        <p:nvCxnSpPr>
          <p:cNvPr id="612" name="Google Shape;612;p67"/>
          <p:cNvCxnSpPr/>
          <p:nvPr/>
        </p:nvCxnSpPr>
        <p:spPr>
          <a:xfrm>
            <a:off x="41267" y="2638367"/>
            <a:ext cx="1352400" cy="0"/>
          </a:xfrm>
          <a:prstGeom prst="straightConnector1">
            <a:avLst/>
          </a:prstGeom>
          <a:noFill/>
          <a:ln cap="flat" cmpd="sng" w="19050">
            <a:solidFill>
              <a:schemeClr val="accent6"/>
            </a:solidFill>
            <a:prstDash val="solid"/>
            <a:round/>
            <a:headEnd len="sm" w="sm" type="none"/>
            <a:tailEnd len="med" w="med" type="oval"/>
          </a:ln>
        </p:spPr>
      </p:cxnSp>
      <p:cxnSp>
        <p:nvCxnSpPr>
          <p:cNvPr id="613" name="Google Shape;613;p67"/>
          <p:cNvCxnSpPr/>
          <p:nvPr/>
        </p:nvCxnSpPr>
        <p:spPr>
          <a:xfrm>
            <a:off x="-8000" y="1732733"/>
            <a:ext cx="1401600" cy="0"/>
          </a:xfrm>
          <a:prstGeom prst="straightConnector1">
            <a:avLst/>
          </a:prstGeom>
          <a:noFill/>
          <a:ln cap="flat" cmpd="sng" w="19050">
            <a:solidFill>
              <a:schemeClr val="accent6"/>
            </a:solidFill>
            <a:prstDash val="solid"/>
            <a:round/>
            <a:headEnd len="sm" w="sm" type="none"/>
            <a:tailEnd len="med" w="med" type="oval"/>
          </a:ln>
        </p:spPr>
      </p:cxnSp>
      <p:cxnSp>
        <p:nvCxnSpPr>
          <p:cNvPr id="614" name="Google Shape;614;p67"/>
          <p:cNvCxnSpPr/>
          <p:nvPr/>
        </p:nvCxnSpPr>
        <p:spPr>
          <a:xfrm>
            <a:off x="19724" y="2639400"/>
            <a:ext cx="1374000" cy="0"/>
          </a:xfrm>
          <a:prstGeom prst="straightConnector1">
            <a:avLst/>
          </a:prstGeom>
          <a:noFill/>
          <a:ln cap="flat" cmpd="sng" w="19050">
            <a:solidFill>
              <a:schemeClr val="accent6"/>
            </a:solidFill>
            <a:prstDash val="solid"/>
            <a:round/>
            <a:headEnd len="sm" w="sm" type="none"/>
            <a:tailEnd len="med" w="med" type="oval"/>
          </a:ln>
        </p:spPr>
      </p:cxnSp>
      <p:cxnSp>
        <p:nvCxnSpPr>
          <p:cNvPr id="615" name="Google Shape;615;p67"/>
          <p:cNvCxnSpPr/>
          <p:nvPr/>
        </p:nvCxnSpPr>
        <p:spPr>
          <a:xfrm>
            <a:off x="33587" y="3490033"/>
            <a:ext cx="1360500" cy="0"/>
          </a:xfrm>
          <a:prstGeom prst="straightConnector1">
            <a:avLst/>
          </a:prstGeom>
          <a:noFill/>
          <a:ln cap="flat" cmpd="sng" w="19050">
            <a:solidFill>
              <a:schemeClr val="accent6"/>
            </a:solidFill>
            <a:prstDash val="solid"/>
            <a:round/>
            <a:headEnd len="sm" w="sm" type="none"/>
            <a:tailEnd len="med" w="med" type="oval"/>
          </a:ln>
        </p:spPr>
      </p:cxnSp>
      <p:cxnSp>
        <p:nvCxnSpPr>
          <p:cNvPr id="616" name="Google Shape;616;p67"/>
          <p:cNvCxnSpPr/>
          <p:nvPr/>
        </p:nvCxnSpPr>
        <p:spPr>
          <a:xfrm>
            <a:off x="-8000" y="4341833"/>
            <a:ext cx="1401600" cy="0"/>
          </a:xfrm>
          <a:prstGeom prst="straightConnector1">
            <a:avLst/>
          </a:prstGeom>
          <a:noFill/>
          <a:ln cap="flat" cmpd="sng" w="19050">
            <a:solidFill>
              <a:schemeClr val="accent6"/>
            </a:solidFill>
            <a:prstDash val="solid"/>
            <a:round/>
            <a:headEnd len="sm" w="sm" type="none"/>
            <a:tailEnd len="med" w="med" type="oval"/>
          </a:ln>
        </p:spPr>
      </p:cxnSp>
      <p:sp>
        <p:nvSpPr>
          <p:cNvPr id="617" name="Google Shape;617;p67"/>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7"/>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67"/>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67"/>
          <p:cNvSpPr/>
          <p:nvPr/>
        </p:nvSpPr>
        <p:spPr>
          <a:xfrm>
            <a:off x="1271100" y="14794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7"/>
          <p:cNvSpPr/>
          <p:nvPr/>
        </p:nvSpPr>
        <p:spPr>
          <a:xfrm>
            <a:off x="1161067" y="4126430"/>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2" name="Google Shape;622;p67"/>
          <p:cNvSpPr txBox="1"/>
          <p:nvPr>
            <p:ph idx="1" type="subTitle"/>
          </p:nvPr>
        </p:nvSpPr>
        <p:spPr>
          <a:xfrm>
            <a:off x="1591867" y="1505567"/>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3" name="Google Shape;623;p67"/>
          <p:cNvSpPr txBox="1"/>
          <p:nvPr>
            <p:ph idx="2" type="subTitle"/>
          </p:nvPr>
        </p:nvSpPr>
        <p:spPr>
          <a:xfrm>
            <a:off x="1591867" y="2362200"/>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4" name="Google Shape;624;p67"/>
          <p:cNvSpPr txBox="1"/>
          <p:nvPr>
            <p:ph idx="3" type="subTitle"/>
          </p:nvPr>
        </p:nvSpPr>
        <p:spPr>
          <a:xfrm>
            <a:off x="1591867" y="3223233"/>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5" name="Google Shape;625;p67"/>
          <p:cNvSpPr txBox="1"/>
          <p:nvPr>
            <p:ph idx="4" type="subTitle"/>
          </p:nvPr>
        </p:nvSpPr>
        <p:spPr>
          <a:xfrm>
            <a:off x="1591867" y="4084300"/>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6" name="Google Shape;626;p67"/>
          <p:cNvSpPr/>
          <p:nvPr/>
        </p:nvSpPr>
        <p:spPr>
          <a:xfrm>
            <a:off x="1161067" y="3279547"/>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7" name="Google Shape;627;p67"/>
          <p:cNvSpPr/>
          <p:nvPr/>
        </p:nvSpPr>
        <p:spPr>
          <a:xfrm>
            <a:off x="1161067" y="2423397"/>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8" name="Google Shape;628;p67"/>
          <p:cNvSpPr/>
          <p:nvPr/>
        </p:nvSpPr>
        <p:spPr>
          <a:xfrm>
            <a:off x="1161067" y="1530797"/>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9" name="Google Shape;629;p67"/>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30" name="Google Shape;630;p67"/>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3">
  <p:cSld name="CUSTOM_12">
    <p:spTree>
      <p:nvGrpSpPr>
        <p:cNvPr id="631" name="Shape 631"/>
        <p:cNvGrpSpPr/>
        <p:nvPr/>
      </p:nvGrpSpPr>
      <p:grpSpPr>
        <a:xfrm>
          <a:off x="0" y="0"/>
          <a:ext cx="0" cy="0"/>
          <a:chOff x="0" y="0"/>
          <a:chExt cx="0" cy="0"/>
        </a:xfrm>
      </p:grpSpPr>
      <p:sp>
        <p:nvSpPr>
          <p:cNvPr id="632" name="Google Shape;632;p68"/>
          <p:cNvSpPr txBox="1"/>
          <p:nvPr/>
        </p:nvSpPr>
        <p:spPr>
          <a:xfrm>
            <a:off x="940689" y="1967900"/>
            <a:ext cx="1368900" cy="106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01.</a:t>
            </a:r>
            <a:endParaRPr b="1" i="0" sz="5300" u="none" cap="none" strike="noStrike">
              <a:solidFill>
                <a:srgbClr val="2E5E73"/>
              </a:solidFill>
              <a:latin typeface="Roboto"/>
              <a:ea typeface="Roboto"/>
              <a:cs typeface="Roboto"/>
              <a:sym typeface="Roboto"/>
            </a:endParaRPr>
          </a:p>
        </p:txBody>
      </p:sp>
      <p:sp>
        <p:nvSpPr>
          <p:cNvPr id="633" name="Google Shape;633;p68"/>
          <p:cNvSpPr txBox="1"/>
          <p:nvPr/>
        </p:nvSpPr>
        <p:spPr>
          <a:xfrm>
            <a:off x="5040485" y="1967900"/>
            <a:ext cx="1368900" cy="106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02.</a:t>
            </a:r>
            <a:endParaRPr b="1" i="0" sz="5300" u="none" cap="none" strike="noStrike">
              <a:solidFill>
                <a:srgbClr val="2E5E73"/>
              </a:solidFill>
              <a:latin typeface="Roboto"/>
              <a:ea typeface="Roboto"/>
              <a:cs typeface="Roboto"/>
              <a:sym typeface="Roboto"/>
            </a:endParaRPr>
          </a:p>
        </p:txBody>
      </p:sp>
      <p:sp>
        <p:nvSpPr>
          <p:cNvPr id="634" name="Google Shape;634;p68"/>
          <p:cNvSpPr txBox="1"/>
          <p:nvPr/>
        </p:nvSpPr>
        <p:spPr>
          <a:xfrm>
            <a:off x="9128077" y="1967900"/>
            <a:ext cx="1368900" cy="106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03.</a:t>
            </a:r>
            <a:endParaRPr b="1" i="0" sz="5300" u="none" cap="none" strike="noStrike">
              <a:solidFill>
                <a:srgbClr val="2E5E73"/>
              </a:solidFill>
              <a:latin typeface="Roboto"/>
              <a:ea typeface="Roboto"/>
              <a:cs typeface="Roboto"/>
              <a:sym typeface="Roboto"/>
            </a:endParaRPr>
          </a:p>
        </p:txBody>
      </p:sp>
      <p:cxnSp>
        <p:nvCxnSpPr>
          <p:cNvPr id="635" name="Google Shape;635;p68"/>
          <p:cNvCxnSpPr/>
          <p:nvPr/>
        </p:nvCxnSpPr>
        <p:spPr>
          <a:xfrm>
            <a:off x="1094089" y="3086567"/>
            <a:ext cx="2413200" cy="0"/>
          </a:xfrm>
          <a:prstGeom prst="straightConnector1">
            <a:avLst/>
          </a:prstGeom>
          <a:noFill/>
          <a:ln cap="flat" cmpd="sng" w="19050">
            <a:solidFill>
              <a:srgbClr val="2E5E73"/>
            </a:solidFill>
            <a:prstDash val="solid"/>
            <a:round/>
            <a:headEnd len="sm" w="sm" type="none"/>
            <a:tailEnd len="sm" w="sm" type="none"/>
          </a:ln>
        </p:spPr>
      </p:cxnSp>
      <p:cxnSp>
        <p:nvCxnSpPr>
          <p:cNvPr id="636" name="Google Shape;636;p68"/>
          <p:cNvCxnSpPr/>
          <p:nvPr/>
        </p:nvCxnSpPr>
        <p:spPr>
          <a:xfrm>
            <a:off x="5193222" y="3086567"/>
            <a:ext cx="2413200" cy="0"/>
          </a:xfrm>
          <a:prstGeom prst="straightConnector1">
            <a:avLst/>
          </a:prstGeom>
          <a:noFill/>
          <a:ln cap="flat" cmpd="sng" w="19050">
            <a:solidFill>
              <a:srgbClr val="2E5E73"/>
            </a:solidFill>
            <a:prstDash val="solid"/>
            <a:round/>
            <a:headEnd len="sm" w="sm" type="none"/>
            <a:tailEnd len="sm" w="sm" type="none"/>
          </a:ln>
        </p:spPr>
      </p:cxnSp>
      <p:cxnSp>
        <p:nvCxnSpPr>
          <p:cNvPr id="637" name="Google Shape;637;p68"/>
          <p:cNvCxnSpPr/>
          <p:nvPr/>
        </p:nvCxnSpPr>
        <p:spPr>
          <a:xfrm>
            <a:off x="9272210" y="3086567"/>
            <a:ext cx="2413200" cy="0"/>
          </a:xfrm>
          <a:prstGeom prst="straightConnector1">
            <a:avLst/>
          </a:prstGeom>
          <a:noFill/>
          <a:ln cap="flat" cmpd="sng" w="19050">
            <a:solidFill>
              <a:srgbClr val="2E5E73"/>
            </a:solidFill>
            <a:prstDash val="solid"/>
            <a:round/>
            <a:headEnd len="sm" w="sm" type="none"/>
            <a:tailEnd len="sm" w="sm" type="none"/>
          </a:ln>
        </p:spPr>
      </p:cxnSp>
      <p:sp>
        <p:nvSpPr>
          <p:cNvPr id="638" name="Google Shape;638;p68"/>
          <p:cNvSpPr txBox="1"/>
          <p:nvPr>
            <p:ph idx="1" type="subTitle"/>
          </p:nvPr>
        </p:nvSpPr>
        <p:spPr>
          <a:xfrm>
            <a:off x="940667" y="40586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39" name="Google Shape;639;p68"/>
          <p:cNvSpPr txBox="1"/>
          <p:nvPr>
            <p:ph idx="2" type="subTitle"/>
          </p:nvPr>
        </p:nvSpPr>
        <p:spPr>
          <a:xfrm>
            <a:off x="5040467" y="40586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40" name="Google Shape;640;p68"/>
          <p:cNvSpPr txBox="1"/>
          <p:nvPr>
            <p:ph idx="3" type="subTitle"/>
          </p:nvPr>
        </p:nvSpPr>
        <p:spPr>
          <a:xfrm>
            <a:off x="9140233" y="4058667"/>
            <a:ext cx="25416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41" name="Google Shape;641;p68"/>
          <p:cNvSpPr txBox="1"/>
          <p:nvPr>
            <p:ph type="title"/>
          </p:nvPr>
        </p:nvSpPr>
        <p:spPr>
          <a:xfrm>
            <a:off x="940667" y="33309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42" name="Google Shape;642;p68"/>
          <p:cNvSpPr txBox="1"/>
          <p:nvPr>
            <p:ph idx="4" type="title"/>
          </p:nvPr>
        </p:nvSpPr>
        <p:spPr>
          <a:xfrm>
            <a:off x="5040456" y="33309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43" name="Google Shape;643;p68"/>
          <p:cNvSpPr txBox="1"/>
          <p:nvPr>
            <p:ph idx="5" type="title"/>
          </p:nvPr>
        </p:nvSpPr>
        <p:spPr>
          <a:xfrm>
            <a:off x="9140229" y="33309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44" name="Google Shape;644;p68"/>
          <p:cNvSpPr txBox="1"/>
          <p:nvPr>
            <p:ph idx="6"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45" name="Google Shape;645;p68"/>
          <p:cNvSpPr txBox="1"/>
          <p:nvPr>
            <p:ph idx="7"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4">
  <p:cSld name="CUSTOM_13">
    <p:spTree>
      <p:nvGrpSpPr>
        <p:cNvPr id="646" name="Shape 646"/>
        <p:cNvGrpSpPr/>
        <p:nvPr/>
      </p:nvGrpSpPr>
      <p:grpSpPr>
        <a:xfrm>
          <a:off x="0" y="0"/>
          <a:ext cx="0" cy="0"/>
          <a:chOff x="0" y="0"/>
          <a:chExt cx="0" cy="0"/>
        </a:xfrm>
      </p:grpSpPr>
      <p:sp>
        <p:nvSpPr>
          <p:cNvPr id="647" name="Google Shape;647;p69"/>
          <p:cNvSpPr/>
          <p:nvPr/>
        </p:nvSpPr>
        <p:spPr>
          <a:xfrm>
            <a:off x="1113000" y="2215867"/>
            <a:ext cx="1026900" cy="1026900"/>
          </a:xfrm>
          <a:prstGeom prst="ellipse">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48" name="Google Shape;648;p69"/>
          <p:cNvSpPr/>
          <p:nvPr/>
        </p:nvSpPr>
        <p:spPr>
          <a:xfrm>
            <a:off x="4958847" y="2215867"/>
            <a:ext cx="1026900" cy="1026900"/>
          </a:xfrm>
          <a:prstGeom prst="ellipse">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49" name="Google Shape;649;p69"/>
          <p:cNvSpPr/>
          <p:nvPr/>
        </p:nvSpPr>
        <p:spPr>
          <a:xfrm>
            <a:off x="8818700" y="2215867"/>
            <a:ext cx="1026900" cy="1026900"/>
          </a:xfrm>
          <a:prstGeom prst="ellipse">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50" name="Google Shape;650;p69"/>
          <p:cNvSpPr txBox="1"/>
          <p:nvPr/>
        </p:nvSpPr>
        <p:spPr>
          <a:xfrm>
            <a:off x="1113000" y="2320400"/>
            <a:ext cx="1026900" cy="86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a:ea typeface="Roboto"/>
                <a:cs typeface="Roboto"/>
                <a:sym typeface="Roboto"/>
              </a:rPr>
              <a:t>01</a:t>
            </a:r>
            <a:endParaRPr b="0" i="0" sz="4000" u="none" cap="none" strike="noStrike">
              <a:solidFill>
                <a:srgbClr val="FFFFFF"/>
              </a:solidFill>
              <a:latin typeface="Roboto"/>
              <a:ea typeface="Roboto"/>
              <a:cs typeface="Roboto"/>
              <a:sym typeface="Roboto"/>
            </a:endParaRPr>
          </a:p>
        </p:txBody>
      </p:sp>
      <p:sp>
        <p:nvSpPr>
          <p:cNvPr id="651" name="Google Shape;651;p69"/>
          <p:cNvSpPr txBox="1"/>
          <p:nvPr/>
        </p:nvSpPr>
        <p:spPr>
          <a:xfrm>
            <a:off x="4959000" y="2320400"/>
            <a:ext cx="1026900" cy="86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a:ea typeface="Roboto"/>
                <a:cs typeface="Roboto"/>
                <a:sym typeface="Roboto"/>
              </a:rPr>
              <a:t>02</a:t>
            </a:r>
            <a:endParaRPr b="0" i="0" sz="4000" u="none" cap="none" strike="noStrike">
              <a:solidFill>
                <a:srgbClr val="FFFFFF"/>
              </a:solidFill>
              <a:latin typeface="Roboto"/>
              <a:ea typeface="Roboto"/>
              <a:cs typeface="Roboto"/>
              <a:sym typeface="Roboto"/>
            </a:endParaRPr>
          </a:p>
        </p:txBody>
      </p:sp>
      <p:sp>
        <p:nvSpPr>
          <p:cNvPr id="652" name="Google Shape;652;p69"/>
          <p:cNvSpPr txBox="1"/>
          <p:nvPr/>
        </p:nvSpPr>
        <p:spPr>
          <a:xfrm>
            <a:off x="8818700" y="2320400"/>
            <a:ext cx="1026900" cy="86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a:ea typeface="Roboto"/>
                <a:cs typeface="Roboto"/>
                <a:sym typeface="Roboto"/>
              </a:rPr>
              <a:t>03</a:t>
            </a:r>
            <a:endParaRPr b="0" i="0" sz="4000" u="none" cap="none" strike="noStrike">
              <a:solidFill>
                <a:srgbClr val="FFFFFF"/>
              </a:solidFill>
              <a:latin typeface="Roboto"/>
              <a:ea typeface="Roboto"/>
              <a:cs typeface="Roboto"/>
              <a:sym typeface="Roboto"/>
            </a:endParaRPr>
          </a:p>
        </p:txBody>
      </p:sp>
      <p:sp>
        <p:nvSpPr>
          <p:cNvPr id="653" name="Google Shape;653;p69"/>
          <p:cNvSpPr txBox="1"/>
          <p:nvPr>
            <p:ph idx="1" type="subTitle"/>
          </p:nvPr>
        </p:nvSpPr>
        <p:spPr>
          <a:xfrm>
            <a:off x="1195267" y="39570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54" name="Google Shape;654;p69"/>
          <p:cNvSpPr txBox="1"/>
          <p:nvPr>
            <p:ph type="title"/>
          </p:nvPr>
        </p:nvSpPr>
        <p:spPr>
          <a:xfrm>
            <a:off x="1195267" y="32293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55" name="Google Shape;655;p69"/>
          <p:cNvSpPr txBox="1"/>
          <p:nvPr>
            <p:ph idx="2" type="subTitle"/>
          </p:nvPr>
        </p:nvSpPr>
        <p:spPr>
          <a:xfrm>
            <a:off x="5072933" y="39570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56" name="Google Shape;656;p69"/>
          <p:cNvSpPr txBox="1"/>
          <p:nvPr>
            <p:ph idx="3" type="title"/>
          </p:nvPr>
        </p:nvSpPr>
        <p:spPr>
          <a:xfrm>
            <a:off x="5072923" y="32293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57" name="Google Shape;657;p69"/>
          <p:cNvSpPr txBox="1"/>
          <p:nvPr>
            <p:ph idx="4" type="subTitle"/>
          </p:nvPr>
        </p:nvSpPr>
        <p:spPr>
          <a:xfrm>
            <a:off x="8976800" y="3957067"/>
            <a:ext cx="25416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58" name="Google Shape;658;p69"/>
          <p:cNvSpPr txBox="1"/>
          <p:nvPr>
            <p:ph idx="5" type="title"/>
          </p:nvPr>
        </p:nvSpPr>
        <p:spPr>
          <a:xfrm>
            <a:off x="8976796" y="32293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59" name="Google Shape;659;p69"/>
          <p:cNvSpPr txBox="1"/>
          <p:nvPr>
            <p:ph idx="6"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60" name="Google Shape;660;p69"/>
          <p:cNvSpPr txBox="1"/>
          <p:nvPr>
            <p:ph idx="7"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5">
  <p:cSld name="CUSTOM_14">
    <p:spTree>
      <p:nvGrpSpPr>
        <p:cNvPr id="661" name="Shape 661"/>
        <p:cNvGrpSpPr/>
        <p:nvPr/>
      </p:nvGrpSpPr>
      <p:grpSpPr>
        <a:xfrm>
          <a:off x="0" y="0"/>
          <a:ext cx="0" cy="0"/>
          <a:chOff x="0" y="0"/>
          <a:chExt cx="0" cy="0"/>
        </a:xfrm>
      </p:grpSpPr>
      <p:sp>
        <p:nvSpPr>
          <p:cNvPr id="662" name="Google Shape;662;p70"/>
          <p:cNvSpPr/>
          <p:nvPr/>
        </p:nvSpPr>
        <p:spPr>
          <a:xfrm>
            <a:off x="9414117" y="2407350"/>
            <a:ext cx="2134500" cy="2134500"/>
          </a:xfrm>
          <a:prstGeom prst="ellipse">
            <a:avLst/>
          </a:prstGeom>
          <a:noFill/>
          <a:ln cap="flat" cmpd="sng" w="19050">
            <a:solidFill>
              <a:srgbClr val="2E5E7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70"/>
          <p:cNvSpPr/>
          <p:nvPr/>
        </p:nvSpPr>
        <p:spPr>
          <a:xfrm>
            <a:off x="9044299" y="2336033"/>
            <a:ext cx="1416300" cy="26415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4" name="Google Shape;664;p70"/>
          <p:cNvCxnSpPr>
            <a:stCxn id="665" idx="2"/>
          </p:cNvCxnSpPr>
          <p:nvPr/>
        </p:nvCxnSpPr>
        <p:spPr>
          <a:xfrm>
            <a:off x="1370043" y="2407359"/>
            <a:ext cx="9153600" cy="0"/>
          </a:xfrm>
          <a:prstGeom prst="straightConnector1">
            <a:avLst/>
          </a:prstGeom>
          <a:noFill/>
          <a:ln cap="flat" cmpd="sng" w="19050">
            <a:solidFill>
              <a:srgbClr val="2E5E73"/>
            </a:solidFill>
            <a:prstDash val="solid"/>
            <a:round/>
            <a:headEnd len="sm" w="sm" type="none"/>
            <a:tailEnd len="sm" w="sm" type="none"/>
          </a:ln>
        </p:spPr>
      </p:cxnSp>
      <p:sp>
        <p:nvSpPr>
          <p:cNvPr id="665" name="Google Shape;665;p70"/>
          <p:cNvSpPr/>
          <p:nvPr/>
        </p:nvSpPr>
        <p:spPr>
          <a:xfrm>
            <a:off x="1370043" y="2191959"/>
            <a:ext cx="430800" cy="430800"/>
          </a:xfrm>
          <a:prstGeom prst="ellipse">
            <a:avLst/>
          </a:prstGeom>
          <a:solidFill>
            <a:srgbClr val="FCB91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1</a:t>
            </a:r>
            <a:endParaRPr b="1" i="0" sz="1200" u="none" cap="none" strike="noStrike">
              <a:solidFill>
                <a:srgbClr val="082D49"/>
              </a:solidFill>
              <a:latin typeface="Roboto"/>
              <a:ea typeface="Roboto"/>
              <a:cs typeface="Roboto"/>
              <a:sym typeface="Roboto"/>
            </a:endParaRPr>
          </a:p>
        </p:txBody>
      </p:sp>
      <p:sp>
        <p:nvSpPr>
          <p:cNvPr id="666" name="Google Shape;666;p70"/>
          <p:cNvSpPr/>
          <p:nvPr/>
        </p:nvSpPr>
        <p:spPr>
          <a:xfrm>
            <a:off x="3837863" y="2191959"/>
            <a:ext cx="430800" cy="430800"/>
          </a:xfrm>
          <a:prstGeom prst="ellipse">
            <a:avLst/>
          </a:prstGeom>
          <a:solidFill>
            <a:srgbClr val="FCB91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2</a:t>
            </a:r>
            <a:endParaRPr b="1" i="0" sz="1200" u="none" cap="none" strike="noStrike">
              <a:solidFill>
                <a:srgbClr val="082D49"/>
              </a:solidFill>
              <a:latin typeface="Roboto"/>
              <a:ea typeface="Roboto"/>
              <a:cs typeface="Roboto"/>
              <a:sym typeface="Roboto"/>
            </a:endParaRPr>
          </a:p>
        </p:txBody>
      </p:sp>
      <p:sp>
        <p:nvSpPr>
          <p:cNvPr id="667" name="Google Shape;667;p70"/>
          <p:cNvSpPr/>
          <p:nvPr/>
        </p:nvSpPr>
        <p:spPr>
          <a:xfrm>
            <a:off x="6305646" y="2191959"/>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3</a:t>
            </a:r>
            <a:endParaRPr b="1" i="0" sz="1200" u="none" cap="none" strike="noStrike">
              <a:solidFill>
                <a:srgbClr val="082D49"/>
              </a:solidFill>
              <a:latin typeface="Roboto"/>
              <a:ea typeface="Roboto"/>
              <a:cs typeface="Roboto"/>
              <a:sym typeface="Roboto"/>
            </a:endParaRPr>
          </a:p>
        </p:txBody>
      </p:sp>
      <p:sp>
        <p:nvSpPr>
          <p:cNvPr id="668" name="Google Shape;668;p70"/>
          <p:cNvSpPr/>
          <p:nvPr/>
        </p:nvSpPr>
        <p:spPr>
          <a:xfrm>
            <a:off x="8773446" y="2191959"/>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4</a:t>
            </a:r>
            <a:endParaRPr b="1" i="0" sz="1200" u="none" cap="none" strike="noStrike">
              <a:solidFill>
                <a:srgbClr val="082D49"/>
              </a:solidFill>
              <a:latin typeface="Roboto"/>
              <a:ea typeface="Roboto"/>
              <a:cs typeface="Roboto"/>
              <a:sym typeface="Roboto"/>
            </a:endParaRPr>
          </a:p>
        </p:txBody>
      </p:sp>
      <p:cxnSp>
        <p:nvCxnSpPr>
          <p:cNvPr id="669" name="Google Shape;669;p70"/>
          <p:cNvCxnSpPr/>
          <p:nvPr/>
        </p:nvCxnSpPr>
        <p:spPr>
          <a:xfrm>
            <a:off x="1066783" y="4541916"/>
            <a:ext cx="9143700" cy="0"/>
          </a:xfrm>
          <a:prstGeom prst="straightConnector1">
            <a:avLst/>
          </a:prstGeom>
          <a:noFill/>
          <a:ln cap="flat" cmpd="sng" w="19050">
            <a:solidFill>
              <a:srgbClr val="2E5E73"/>
            </a:solidFill>
            <a:prstDash val="solid"/>
            <a:round/>
            <a:headEnd len="med" w="med" type="oval"/>
            <a:tailEnd len="sm" w="sm" type="none"/>
          </a:ln>
        </p:spPr>
      </p:cxnSp>
      <p:sp>
        <p:nvSpPr>
          <p:cNvPr id="670" name="Google Shape;670;p70"/>
          <p:cNvSpPr/>
          <p:nvPr/>
        </p:nvSpPr>
        <p:spPr>
          <a:xfrm>
            <a:off x="2626443"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8</a:t>
            </a:r>
            <a:endParaRPr b="1" i="0" sz="1200" u="none" cap="none" strike="noStrike">
              <a:solidFill>
                <a:srgbClr val="082D49"/>
              </a:solidFill>
              <a:latin typeface="Roboto"/>
              <a:ea typeface="Roboto"/>
              <a:cs typeface="Roboto"/>
              <a:sym typeface="Roboto"/>
            </a:endParaRPr>
          </a:p>
        </p:txBody>
      </p:sp>
      <p:sp>
        <p:nvSpPr>
          <p:cNvPr id="671" name="Google Shape;671;p70"/>
          <p:cNvSpPr/>
          <p:nvPr/>
        </p:nvSpPr>
        <p:spPr>
          <a:xfrm>
            <a:off x="5094263"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7</a:t>
            </a:r>
            <a:endParaRPr b="1" i="0" sz="1200" u="none" cap="none" strike="noStrike">
              <a:solidFill>
                <a:srgbClr val="082D49"/>
              </a:solidFill>
              <a:latin typeface="Roboto"/>
              <a:ea typeface="Roboto"/>
              <a:cs typeface="Roboto"/>
              <a:sym typeface="Roboto"/>
            </a:endParaRPr>
          </a:p>
        </p:txBody>
      </p:sp>
      <p:sp>
        <p:nvSpPr>
          <p:cNvPr id="672" name="Google Shape;672;p70"/>
          <p:cNvSpPr/>
          <p:nvPr/>
        </p:nvSpPr>
        <p:spPr>
          <a:xfrm>
            <a:off x="7562046"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6</a:t>
            </a:r>
            <a:endParaRPr b="1" i="0" sz="1200" u="none" cap="none" strike="noStrike">
              <a:solidFill>
                <a:srgbClr val="082D49"/>
              </a:solidFill>
              <a:latin typeface="Roboto"/>
              <a:ea typeface="Roboto"/>
              <a:cs typeface="Roboto"/>
              <a:sym typeface="Roboto"/>
            </a:endParaRPr>
          </a:p>
        </p:txBody>
      </p:sp>
      <p:sp>
        <p:nvSpPr>
          <p:cNvPr id="673" name="Google Shape;673;p70"/>
          <p:cNvSpPr/>
          <p:nvPr/>
        </p:nvSpPr>
        <p:spPr>
          <a:xfrm>
            <a:off x="10029846"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5</a:t>
            </a:r>
            <a:endParaRPr b="1" i="0" sz="1200" u="none" cap="none" strike="noStrike">
              <a:solidFill>
                <a:srgbClr val="082D49"/>
              </a:solidFill>
              <a:latin typeface="Roboto"/>
              <a:ea typeface="Roboto"/>
              <a:cs typeface="Roboto"/>
              <a:sym typeface="Roboto"/>
            </a:endParaRPr>
          </a:p>
        </p:txBody>
      </p:sp>
      <p:sp>
        <p:nvSpPr>
          <p:cNvPr id="674" name="Google Shape;674;p70"/>
          <p:cNvSpPr txBox="1"/>
          <p:nvPr>
            <p:ph idx="1" type="subTitle"/>
          </p:nvPr>
        </p:nvSpPr>
        <p:spPr>
          <a:xfrm>
            <a:off x="691367"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100"/>
              <a:buNone/>
              <a:defRPr sz="1100"/>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
        <p:nvSpPr>
          <p:cNvPr id="675" name="Google Shape;675;p70"/>
          <p:cNvSpPr txBox="1"/>
          <p:nvPr>
            <p:ph type="title"/>
          </p:nvPr>
        </p:nvSpPr>
        <p:spPr>
          <a:xfrm>
            <a:off x="691367"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676" name="Google Shape;676;p70"/>
          <p:cNvSpPr txBox="1"/>
          <p:nvPr>
            <p:ph idx="2" type="subTitle"/>
          </p:nvPr>
        </p:nvSpPr>
        <p:spPr>
          <a:xfrm>
            <a:off x="2991317"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100"/>
              <a:buNone/>
              <a:defRPr sz="1100"/>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
        <p:nvSpPr>
          <p:cNvPr id="677" name="Google Shape;677;p70"/>
          <p:cNvSpPr txBox="1"/>
          <p:nvPr>
            <p:ph idx="3" type="title"/>
          </p:nvPr>
        </p:nvSpPr>
        <p:spPr>
          <a:xfrm>
            <a:off x="2991334"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678" name="Google Shape;678;p70"/>
          <p:cNvSpPr txBox="1"/>
          <p:nvPr>
            <p:ph idx="4" type="subTitle"/>
          </p:nvPr>
        </p:nvSpPr>
        <p:spPr>
          <a:xfrm>
            <a:off x="5638600"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79" name="Google Shape;679;p70"/>
          <p:cNvSpPr txBox="1"/>
          <p:nvPr>
            <p:ph idx="5" type="title"/>
          </p:nvPr>
        </p:nvSpPr>
        <p:spPr>
          <a:xfrm>
            <a:off x="5638600"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0" name="Google Shape;680;p70"/>
          <p:cNvSpPr txBox="1"/>
          <p:nvPr>
            <p:ph idx="6" type="subTitle"/>
          </p:nvPr>
        </p:nvSpPr>
        <p:spPr>
          <a:xfrm>
            <a:off x="7938550"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1" name="Google Shape;681;p70"/>
          <p:cNvSpPr txBox="1"/>
          <p:nvPr>
            <p:ph idx="7" type="title"/>
          </p:nvPr>
        </p:nvSpPr>
        <p:spPr>
          <a:xfrm>
            <a:off x="7938568"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2" name="Google Shape;682;p70"/>
          <p:cNvSpPr txBox="1"/>
          <p:nvPr>
            <p:ph idx="8" type="subTitle"/>
          </p:nvPr>
        </p:nvSpPr>
        <p:spPr>
          <a:xfrm>
            <a:off x="2051533"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3" name="Google Shape;683;p70"/>
          <p:cNvSpPr txBox="1"/>
          <p:nvPr>
            <p:ph idx="9" type="title"/>
          </p:nvPr>
        </p:nvSpPr>
        <p:spPr>
          <a:xfrm>
            <a:off x="2051533"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4" name="Google Shape;684;p70"/>
          <p:cNvSpPr txBox="1"/>
          <p:nvPr>
            <p:ph idx="13" type="subTitle"/>
          </p:nvPr>
        </p:nvSpPr>
        <p:spPr>
          <a:xfrm>
            <a:off x="4351483"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5" name="Google Shape;685;p70"/>
          <p:cNvSpPr txBox="1"/>
          <p:nvPr>
            <p:ph idx="14" type="title"/>
          </p:nvPr>
        </p:nvSpPr>
        <p:spPr>
          <a:xfrm>
            <a:off x="4351501"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6" name="Google Shape;686;p70"/>
          <p:cNvSpPr txBox="1"/>
          <p:nvPr>
            <p:ph idx="15" type="subTitle"/>
          </p:nvPr>
        </p:nvSpPr>
        <p:spPr>
          <a:xfrm>
            <a:off x="6858000"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7" name="Google Shape;687;p70"/>
          <p:cNvSpPr txBox="1"/>
          <p:nvPr>
            <p:ph idx="16" type="title"/>
          </p:nvPr>
        </p:nvSpPr>
        <p:spPr>
          <a:xfrm>
            <a:off x="6858000"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8" name="Google Shape;688;p70"/>
          <p:cNvSpPr txBox="1"/>
          <p:nvPr>
            <p:ph idx="17" type="subTitle"/>
          </p:nvPr>
        </p:nvSpPr>
        <p:spPr>
          <a:xfrm>
            <a:off x="9157950"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9" name="Google Shape;689;p70"/>
          <p:cNvSpPr txBox="1"/>
          <p:nvPr>
            <p:ph idx="18" type="title"/>
          </p:nvPr>
        </p:nvSpPr>
        <p:spPr>
          <a:xfrm>
            <a:off x="9157968"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90" name="Google Shape;690;p70"/>
          <p:cNvSpPr txBox="1"/>
          <p:nvPr>
            <p:ph idx="19"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91" name="Google Shape;691;p70"/>
          <p:cNvSpPr txBox="1"/>
          <p:nvPr>
            <p:ph idx="20"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6">
  <p:cSld name="CUSTOM_15">
    <p:spTree>
      <p:nvGrpSpPr>
        <p:cNvPr id="692" name="Shape 692"/>
        <p:cNvGrpSpPr/>
        <p:nvPr/>
      </p:nvGrpSpPr>
      <p:grpSpPr>
        <a:xfrm>
          <a:off x="0" y="0"/>
          <a:ext cx="0" cy="0"/>
          <a:chOff x="0" y="0"/>
          <a:chExt cx="0" cy="0"/>
        </a:xfrm>
      </p:grpSpPr>
      <p:sp>
        <p:nvSpPr>
          <p:cNvPr id="693" name="Google Shape;693;p71"/>
          <p:cNvSpPr/>
          <p:nvPr/>
        </p:nvSpPr>
        <p:spPr>
          <a:xfrm>
            <a:off x="4358483" y="3039458"/>
            <a:ext cx="3178800" cy="879900"/>
          </a:xfrm>
          <a:prstGeom prst="trapezoid">
            <a:avLst>
              <a:gd fmla="val 69509" name="adj"/>
            </a:avLst>
          </a:prstGeom>
          <a:solidFill>
            <a:srgbClr val="2E5E7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2700" u="none" cap="none" strike="noStrike">
                <a:solidFill>
                  <a:srgbClr val="FFFFFF"/>
                </a:solidFill>
                <a:latin typeface="Roboto"/>
                <a:ea typeface="Roboto"/>
                <a:cs typeface="Roboto"/>
                <a:sym typeface="Roboto"/>
              </a:rPr>
              <a:t>B</a:t>
            </a:r>
            <a:endParaRPr b="1" i="0" sz="1900" u="none" cap="none" strike="noStrike">
              <a:solidFill>
                <a:srgbClr val="FFFFFF"/>
              </a:solidFill>
              <a:latin typeface="Arial"/>
              <a:ea typeface="Arial"/>
              <a:cs typeface="Arial"/>
              <a:sym typeface="Arial"/>
            </a:endParaRPr>
          </a:p>
        </p:txBody>
      </p:sp>
      <p:sp>
        <p:nvSpPr>
          <p:cNvPr id="694" name="Google Shape;694;p71"/>
          <p:cNvSpPr/>
          <p:nvPr/>
        </p:nvSpPr>
        <p:spPr>
          <a:xfrm>
            <a:off x="3656865" y="4156508"/>
            <a:ext cx="4575600" cy="879900"/>
          </a:xfrm>
          <a:prstGeom prst="trapezoid">
            <a:avLst>
              <a:gd fmla="val 68291" name="adj"/>
            </a:avLst>
          </a:prstGeom>
          <a:solidFill>
            <a:srgbClr val="1475D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2700" u="none" cap="none" strike="noStrike">
                <a:solidFill>
                  <a:srgbClr val="FFFFFF"/>
                </a:solidFill>
                <a:latin typeface="Roboto"/>
                <a:ea typeface="Roboto"/>
                <a:cs typeface="Roboto"/>
                <a:sym typeface="Roboto"/>
              </a:rPr>
              <a:t>C</a:t>
            </a:r>
            <a:endParaRPr b="0" i="0" sz="1900" u="none" cap="none" strike="noStrike">
              <a:solidFill>
                <a:srgbClr val="FFFFFF"/>
              </a:solidFill>
              <a:latin typeface="Arial"/>
              <a:ea typeface="Arial"/>
              <a:cs typeface="Arial"/>
              <a:sym typeface="Arial"/>
            </a:endParaRPr>
          </a:p>
        </p:txBody>
      </p:sp>
      <p:sp>
        <p:nvSpPr>
          <p:cNvPr id="695" name="Google Shape;695;p71"/>
          <p:cNvSpPr/>
          <p:nvPr/>
        </p:nvSpPr>
        <p:spPr>
          <a:xfrm>
            <a:off x="5102467" y="1328417"/>
            <a:ext cx="1684500" cy="1399200"/>
          </a:xfrm>
          <a:prstGeom prst="triangle">
            <a:avLst>
              <a:gd fmla="val 51543" name="adj"/>
            </a:avLst>
          </a:prstGeom>
          <a:solidFill>
            <a:srgbClr val="FCB91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28363B"/>
                </a:solidFill>
                <a:latin typeface="Roboto"/>
                <a:ea typeface="Roboto"/>
                <a:cs typeface="Roboto"/>
                <a:sym typeface="Roboto"/>
              </a:rPr>
              <a:t>A</a:t>
            </a:r>
            <a:endParaRPr b="1" i="0" sz="2700" u="none" cap="none" strike="noStrike">
              <a:solidFill>
                <a:srgbClr val="28363B"/>
              </a:solidFill>
              <a:latin typeface="Roboto"/>
              <a:ea typeface="Roboto"/>
              <a:cs typeface="Roboto"/>
              <a:sym typeface="Roboto"/>
            </a:endParaRPr>
          </a:p>
        </p:txBody>
      </p:sp>
      <p:sp>
        <p:nvSpPr>
          <p:cNvPr id="696" name="Google Shape;696;p71"/>
          <p:cNvSpPr/>
          <p:nvPr/>
        </p:nvSpPr>
        <p:spPr>
          <a:xfrm>
            <a:off x="2994500" y="5273560"/>
            <a:ext cx="5918700" cy="879900"/>
          </a:xfrm>
          <a:prstGeom prst="trapezoid">
            <a:avLst>
              <a:gd fmla="val 68291" name="adj"/>
            </a:avLst>
          </a:prstGeom>
          <a:solidFill>
            <a:srgbClr val="082D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2700" u="none" cap="none" strike="noStrike">
                <a:solidFill>
                  <a:srgbClr val="FFFFFF"/>
                </a:solidFill>
                <a:latin typeface="Roboto"/>
                <a:ea typeface="Roboto"/>
                <a:cs typeface="Roboto"/>
                <a:sym typeface="Roboto"/>
              </a:rPr>
              <a:t>D</a:t>
            </a:r>
            <a:endParaRPr b="0" i="0" sz="1900" u="none" cap="none" strike="noStrike">
              <a:solidFill>
                <a:srgbClr val="FFFFFF"/>
              </a:solidFill>
              <a:latin typeface="Arial"/>
              <a:ea typeface="Arial"/>
              <a:cs typeface="Arial"/>
              <a:sym typeface="Arial"/>
            </a:endParaRPr>
          </a:p>
        </p:txBody>
      </p:sp>
      <p:cxnSp>
        <p:nvCxnSpPr>
          <p:cNvPr id="697" name="Google Shape;697;p71"/>
          <p:cNvCxnSpPr/>
          <p:nvPr/>
        </p:nvCxnSpPr>
        <p:spPr>
          <a:xfrm rot="10800000">
            <a:off x="6300100" y="2465333"/>
            <a:ext cx="2181300" cy="0"/>
          </a:xfrm>
          <a:prstGeom prst="straightConnector1">
            <a:avLst/>
          </a:prstGeom>
          <a:noFill/>
          <a:ln cap="rnd" cmpd="sng" w="9525">
            <a:solidFill>
              <a:srgbClr val="2E5E73"/>
            </a:solidFill>
            <a:prstDash val="solid"/>
            <a:round/>
            <a:headEnd len="sm" w="sm" type="none"/>
            <a:tailEnd len="med" w="med" type="oval"/>
          </a:ln>
        </p:spPr>
      </p:cxnSp>
      <p:cxnSp>
        <p:nvCxnSpPr>
          <p:cNvPr id="698" name="Google Shape;698;p71"/>
          <p:cNvCxnSpPr/>
          <p:nvPr/>
        </p:nvCxnSpPr>
        <p:spPr>
          <a:xfrm rot="10800000">
            <a:off x="7379200" y="4596500"/>
            <a:ext cx="2181300" cy="0"/>
          </a:xfrm>
          <a:prstGeom prst="straightConnector1">
            <a:avLst/>
          </a:prstGeom>
          <a:noFill/>
          <a:ln cap="rnd" cmpd="sng" w="9525">
            <a:solidFill>
              <a:srgbClr val="2E5E73"/>
            </a:solidFill>
            <a:prstDash val="solid"/>
            <a:round/>
            <a:headEnd len="sm" w="sm" type="none"/>
            <a:tailEnd len="med" w="med" type="oval"/>
          </a:ln>
        </p:spPr>
      </p:cxnSp>
      <p:cxnSp>
        <p:nvCxnSpPr>
          <p:cNvPr id="699" name="Google Shape;699;p71"/>
          <p:cNvCxnSpPr/>
          <p:nvPr/>
        </p:nvCxnSpPr>
        <p:spPr>
          <a:xfrm rot="10800000">
            <a:off x="2740933" y="3479467"/>
            <a:ext cx="2181300" cy="0"/>
          </a:xfrm>
          <a:prstGeom prst="straightConnector1">
            <a:avLst/>
          </a:prstGeom>
          <a:noFill/>
          <a:ln cap="rnd" cmpd="sng" w="9525">
            <a:solidFill>
              <a:srgbClr val="2E5E73"/>
            </a:solidFill>
            <a:prstDash val="solid"/>
            <a:round/>
            <a:headEnd len="med" w="med" type="oval"/>
            <a:tailEnd len="sm" w="sm" type="none"/>
          </a:ln>
        </p:spPr>
      </p:cxnSp>
      <p:cxnSp>
        <p:nvCxnSpPr>
          <p:cNvPr id="700" name="Google Shape;700;p71"/>
          <p:cNvCxnSpPr>
            <a:endCxn id="696" idx="1"/>
          </p:cNvCxnSpPr>
          <p:nvPr/>
        </p:nvCxnSpPr>
        <p:spPr>
          <a:xfrm rot="10800000">
            <a:off x="3294946" y="5713510"/>
            <a:ext cx="605100" cy="0"/>
          </a:xfrm>
          <a:prstGeom prst="straightConnector1">
            <a:avLst/>
          </a:prstGeom>
          <a:noFill/>
          <a:ln cap="rnd" cmpd="sng" w="9525">
            <a:solidFill>
              <a:srgbClr val="FFFFFF"/>
            </a:solidFill>
            <a:prstDash val="solid"/>
            <a:round/>
            <a:headEnd len="med" w="med" type="oval"/>
            <a:tailEnd len="sm" w="sm" type="none"/>
          </a:ln>
        </p:spPr>
      </p:cxnSp>
      <p:cxnSp>
        <p:nvCxnSpPr>
          <p:cNvPr id="701" name="Google Shape;701;p71"/>
          <p:cNvCxnSpPr>
            <a:stCxn id="696" idx="1"/>
          </p:cNvCxnSpPr>
          <p:nvPr/>
        </p:nvCxnSpPr>
        <p:spPr>
          <a:xfrm rot="10800000">
            <a:off x="1737646" y="5713510"/>
            <a:ext cx="1557300" cy="0"/>
          </a:xfrm>
          <a:prstGeom prst="straightConnector1">
            <a:avLst/>
          </a:prstGeom>
          <a:noFill/>
          <a:ln cap="rnd" cmpd="sng" w="9525">
            <a:solidFill>
              <a:srgbClr val="2E5E73"/>
            </a:solidFill>
            <a:prstDash val="solid"/>
            <a:round/>
            <a:headEnd len="sm" w="sm" type="none"/>
            <a:tailEnd len="sm" w="sm" type="none"/>
          </a:ln>
        </p:spPr>
      </p:cxnSp>
      <p:sp>
        <p:nvSpPr>
          <p:cNvPr id="702" name="Google Shape;702;p71"/>
          <p:cNvSpPr txBox="1"/>
          <p:nvPr/>
        </p:nvSpPr>
        <p:spPr>
          <a:xfrm>
            <a:off x="6908233" y="1972933"/>
            <a:ext cx="1684500" cy="4923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sp>
        <p:nvSpPr>
          <p:cNvPr id="703" name="Google Shape;703;p71"/>
          <p:cNvSpPr txBox="1"/>
          <p:nvPr/>
        </p:nvSpPr>
        <p:spPr>
          <a:xfrm>
            <a:off x="2611700" y="2987033"/>
            <a:ext cx="1684500" cy="492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sp>
        <p:nvSpPr>
          <p:cNvPr id="704" name="Google Shape;704;p71"/>
          <p:cNvSpPr txBox="1"/>
          <p:nvPr/>
        </p:nvSpPr>
        <p:spPr>
          <a:xfrm>
            <a:off x="1610567" y="5221167"/>
            <a:ext cx="1684500" cy="492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pic>
        <p:nvPicPr>
          <p:cNvPr id="705" name="Google Shape;705;p71"/>
          <p:cNvPicPr preferRelativeResize="0"/>
          <p:nvPr/>
        </p:nvPicPr>
        <p:blipFill rotWithShape="1">
          <a:blip r:embed="rId2">
            <a:alphaModFix/>
          </a:blip>
          <a:srcRect b="0" l="0" r="0" t="0"/>
          <a:stretch/>
        </p:blipFill>
        <p:spPr>
          <a:xfrm>
            <a:off x="714727" y="5269232"/>
            <a:ext cx="798773" cy="763600"/>
          </a:xfrm>
          <a:prstGeom prst="rect">
            <a:avLst/>
          </a:prstGeom>
          <a:noFill/>
          <a:ln>
            <a:noFill/>
          </a:ln>
        </p:spPr>
      </p:pic>
      <p:pic>
        <p:nvPicPr>
          <p:cNvPr id="706" name="Google Shape;706;p71"/>
          <p:cNvPicPr preferRelativeResize="0"/>
          <p:nvPr/>
        </p:nvPicPr>
        <p:blipFill rotWithShape="1">
          <a:blip r:embed="rId3">
            <a:alphaModFix/>
          </a:blip>
          <a:srcRect b="0" l="0" r="0" t="0"/>
          <a:stretch/>
        </p:blipFill>
        <p:spPr>
          <a:xfrm>
            <a:off x="1619705" y="2851432"/>
            <a:ext cx="929597" cy="763600"/>
          </a:xfrm>
          <a:prstGeom prst="rect">
            <a:avLst/>
          </a:prstGeom>
          <a:noFill/>
          <a:ln>
            <a:noFill/>
          </a:ln>
        </p:spPr>
      </p:pic>
      <p:pic>
        <p:nvPicPr>
          <p:cNvPr id="707" name="Google Shape;707;p71"/>
          <p:cNvPicPr preferRelativeResize="0"/>
          <p:nvPr/>
        </p:nvPicPr>
        <p:blipFill rotWithShape="1">
          <a:blip r:embed="rId4">
            <a:alphaModFix/>
          </a:blip>
          <a:srcRect b="0" l="0" r="0" t="0"/>
          <a:stretch/>
        </p:blipFill>
        <p:spPr>
          <a:xfrm>
            <a:off x="8704762" y="2002200"/>
            <a:ext cx="753210" cy="763600"/>
          </a:xfrm>
          <a:prstGeom prst="rect">
            <a:avLst/>
          </a:prstGeom>
          <a:noFill/>
          <a:ln>
            <a:noFill/>
          </a:ln>
        </p:spPr>
      </p:pic>
      <p:pic>
        <p:nvPicPr>
          <p:cNvPr id="708" name="Google Shape;708;p71"/>
          <p:cNvPicPr preferRelativeResize="0"/>
          <p:nvPr/>
        </p:nvPicPr>
        <p:blipFill rotWithShape="1">
          <a:blip r:embed="rId5">
            <a:alphaModFix/>
          </a:blip>
          <a:srcRect b="0" l="0" r="0" t="0"/>
          <a:stretch/>
        </p:blipFill>
        <p:spPr>
          <a:xfrm>
            <a:off x="9765265" y="4083731"/>
            <a:ext cx="798767" cy="1025540"/>
          </a:xfrm>
          <a:prstGeom prst="rect">
            <a:avLst/>
          </a:prstGeom>
          <a:noFill/>
          <a:ln>
            <a:noFill/>
          </a:ln>
        </p:spPr>
      </p:pic>
      <p:cxnSp>
        <p:nvCxnSpPr>
          <p:cNvPr id="709" name="Google Shape;709;p71"/>
          <p:cNvCxnSpPr>
            <a:endCxn id="693" idx="1"/>
          </p:cNvCxnSpPr>
          <p:nvPr/>
        </p:nvCxnSpPr>
        <p:spPr>
          <a:xfrm rot="10800000">
            <a:off x="4664288" y="3479408"/>
            <a:ext cx="355500" cy="0"/>
          </a:xfrm>
          <a:prstGeom prst="straightConnector1">
            <a:avLst/>
          </a:prstGeom>
          <a:noFill/>
          <a:ln cap="rnd" cmpd="sng" w="9525">
            <a:solidFill>
              <a:srgbClr val="FFFFFF"/>
            </a:solidFill>
            <a:prstDash val="solid"/>
            <a:round/>
            <a:headEnd len="med" w="med" type="oval"/>
            <a:tailEnd len="sm" w="sm" type="none"/>
          </a:ln>
        </p:spPr>
      </p:cxnSp>
      <p:cxnSp>
        <p:nvCxnSpPr>
          <p:cNvPr id="710" name="Google Shape;710;p71"/>
          <p:cNvCxnSpPr>
            <a:stCxn id="694" idx="3"/>
          </p:cNvCxnSpPr>
          <p:nvPr/>
        </p:nvCxnSpPr>
        <p:spPr>
          <a:xfrm rot="10800000">
            <a:off x="7379119" y="4596458"/>
            <a:ext cx="552900" cy="0"/>
          </a:xfrm>
          <a:prstGeom prst="straightConnector1">
            <a:avLst/>
          </a:prstGeom>
          <a:noFill/>
          <a:ln cap="rnd" cmpd="sng" w="9525">
            <a:solidFill>
              <a:srgbClr val="FFFFFF"/>
            </a:solidFill>
            <a:prstDash val="solid"/>
            <a:round/>
            <a:headEnd len="sm" w="sm" type="none"/>
            <a:tailEnd len="med" w="med" type="oval"/>
          </a:ln>
        </p:spPr>
      </p:cxnSp>
      <p:sp>
        <p:nvSpPr>
          <p:cNvPr id="711" name="Google Shape;711;p71"/>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12" name="Google Shape;712;p71"/>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13" name="Google Shape;713;p71"/>
          <p:cNvSpPr txBox="1"/>
          <p:nvPr/>
        </p:nvSpPr>
        <p:spPr>
          <a:xfrm>
            <a:off x="7876100" y="4073333"/>
            <a:ext cx="1684500" cy="4923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7">
  <p:cSld name="CUSTOM_16">
    <p:spTree>
      <p:nvGrpSpPr>
        <p:cNvPr id="714" name="Shape 714"/>
        <p:cNvGrpSpPr/>
        <p:nvPr/>
      </p:nvGrpSpPr>
      <p:grpSpPr>
        <a:xfrm>
          <a:off x="0" y="0"/>
          <a:ext cx="0" cy="0"/>
          <a:chOff x="0" y="0"/>
          <a:chExt cx="0" cy="0"/>
        </a:xfrm>
      </p:grpSpPr>
      <p:cxnSp>
        <p:nvCxnSpPr>
          <p:cNvPr id="715" name="Google Shape;715;p72"/>
          <p:cNvCxnSpPr/>
          <p:nvPr/>
        </p:nvCxnSpPr>
        <p:spPr>
          <a:xfrm rot="10800000">
            <a:off x="6645664" y="5306467"/>
            <a:ext cx="4309200" cy="0"/>
          </a:xfrm>
          <a:prstGeom prst="straightConnector1">
            <a:avLst/>
          </a:prstGeom>
          <a:noFill/>
          <a:ln cap="flat" cmpd="sng" w="9525">
            <a:solidFill>
              <a:srgbClr val="A9B7C0"/>
            </a:solidFill>
            <a:prstDash val="solid"/>
            <a:round/>
            <a:headEnd len="sm" w="sm" type="none"/>
            <a:tailEnd len="sm" w="sm" type="none"/>
          </a:ln>
        </p:spPr>
      </p:cxnSp>
      <p:cxnSp>
        <p:nvCxnSpPr>
          <p:cNvPr id="716" name="Google Shape;716;p72"/>
          <p:cNvCxnSpPr/>
          <p:nvPr/>
        </p:nvCxnSpPr>
        <p:spPr>
          <a:xfrm rot="10800000">
            <a:off x="7464964" y="3680867"/>
            <a:ext cx="3489900" cy="0"/>
          </a:xfrm>
          <a:prstGeom prst="straightConnector1">
            <a:avLst/>
          </a:prstGeom>
          <a:noFill/>
          <a:ln cap="flat" cmpd="sng" w="9525">
            <a:solidFill>
              <a:srgbClr val="A9B7C0"/>
            </a:solidFill>
            <a:prstDash val="solid"/>
            <a:round/>
            <a:headEnd len="sm" w="sm" type="none"/>
            <a:tailEnd len="sm" w="sm" type="none"/>
          </a:ln>
        </p:spPr>
      </p:cxnSp>
      <p:cxnSp>
        <p:nvCxnSpPr>
          <p:cNvPr id="717" name="Google Shape;717;p72"/>
          <p:cNvCxnSpPr/>
          <p:nvPr/>
        </p:nvCxnSpPr>
        <p:spPr>
          <a:xfrm rot="10800000">
            <a:off x="6887767" y="2155733"/>
            <a:ext cx="4067100" cy="0"/>
          </a:xfrm>
          <a:prstGeom prst="straightConnector1">
            <a:avLst/>
          </a:prstGeom>
          <a:noFill/>
          <a:ln cap="flat" cmpd="sng" w="9525">
            <a:solidFill>
              <a:srgbClr val="A9B7C0"/>
            </a:solidFill>
            <a:prstDash val="solid"/>
            <a:round/>
            <a:headEnd len="sm" w="sm" type="none"/>
            <a:tailEnd len="sm" w="sm" type="none"/>
          </a:ln>
        </p:spPr>
      </p:cxnSp>
      <p:cxnSp>
        <p:nvCxnSpPr>
          <p:cNvPr id="718" name="Google Shape;718;p72"/>
          <p:cNvCxnSpPr/>
          <p:nvPr/>
        </p:nvCxnSpPr>
        <p:spPr>
          <a:xfrm rot="10800000">
            <a:off x="609767" y="4595267"/>
            <a:ext cx="4041900" cy="0"/>
          </a:xfrm>
          <a:prstGeom prst="straightConnector1">
            <a:avLst/>
          </a:prstGeom>
          <a:noFill/>
          <a:ln cap="flat" cmpd="sng" w="9525">
            <a:solidFill>
              <a:srgbClr val="A9B7C0"/>
            </a:solidFill>
            <a:prstDash val="solid"/>
            <a:round/>
            <a:headEnd len="sm" w="sm" type="none"/>
            <a:tailEnd len="sm" w="sm" type="none"/>
          </a:ln>
        </p:spPr>
      </p:cxnSp>
      <p:cxnSp>
        <p:nvCxnSpPr>
          <p:cNvPr id="719" name="Google Shape;719;p72"/>
          <p:cNvCxnSpPr/>
          <p:nvPr/>
        </p:nvCxnSpPr>
        <p:spPr>
          <a:xfrm rot="10800000">
            <a:off x="609833" y="2766467"/>
            <a:ext cx="4543500" cy="0"/>
          </a:xfrm>
          <a:prstGeom prst="straightConnector1">
            <a:avLst/>
          </a:prstGeom>
          <a:noFill/>
          <a:ln cap="flat" cmpd="sng" w="9525">
            <a:solidFill>
              <a:srgbClr val="2E5E73"/>
            </a:solidFill>
            <a:prstDash val="solid"/>
            <a:round/>
            <a:headEnd len="sm" w="sm" type="none"/>
            <a:tailEnd len="sm" w="sm" type="none"/>
          </a:ln>
        </p:spPr>
      </p:cxnSp>
      <p:sp>
        <p:nvSpPr>
          <p:cNvPr id="720" name="Google Shape;720;p72"/>
          <p:cNvSpPr/>
          <p:nvPr/>
        </p:nvSpPr>
        <p:spPr>
          <a:xfrm rot="-4979432">
            <a:off x="4262206" y="1941760"/>
            <a:ext cx="3689979" cy="3695861"/>
          </a:xfrm>
          <a:prstGeom prst="blockArc">
            <a:avLst>
              <a:gd fmla="val 12602522" name="adj1"/>
              <a:gd fmla="val 16867657" name="adj2"/>
              <a:gd fmla="val 20844" name="adj3"/>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72"/>
          <p:cNvSpPr/>
          <p:nvPr/>
        </p:nvSpPr>
        <p:spPr>
          <a:xfrm rot="7923107">
            <a:off x="4233315" y="1938436"/>
            <a:ext cx="3699600" cy="3700334"/>
          </a:xfrm>
          <a:prstGeom prst="blockArc">
            <a:avLst>
              <a:gd fmla="val 12602522" name="adj1"/>
              <a:gd fmla="val 16867657" name="adj2"/>
              <a:gd fmla="val 20844" name="adj3"/>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72"/>
          <p:cNvSpPr/>
          <p:nvPr/>
        </p:nvSpPr>
        <p:spPr>
          <a:xfrm rot="3597600">
            <a:off x="4237799" y="1954573"/>
            <a:ext cx="3698728" cy="3702054"/>
          </a:xfrm>
          <a:prstGeom prst="blockArc">
            <a:avLst>
              <a:gd fmla="val 12602522" name="adj1"/>
              <a:gd fmla="val 16867657" name="adj2"/>
              <a:gd fmla="val 20844" name="adj3"/>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72"/>
          <p:cNvSpPr/>
          <p:nvPr/>
        </p:nvSpPr>
        <p:spPr>
          <a:xfrm rot="4023030">
            <a:off x="7093521" y="2960983"/>
            <a:ext cx="770159" cy="772093"/>
          </a:xfrm>
          <a:prstGeom prst="pie">
            <a:avLst>
              <a:gd fmla="val 6190354" name="adj1"/>
              <a:gd fmla="val 14996165"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72"/>
          <p:cNvSpPr/>
          <p:nvPr/>
        </p:nvSpPr>
        <p:spPr>
          <a:xfrm rot="-6817763">
            <a:off x="7090083" y="2948321"/>
            <a:ext cx="770173" cy="771978"/>
          </a:xfrm>
          <a:prstGeom prst="pie">
            <a:avLst>
              <a:gd fmla="val 4028252" name="adj1"/>
              <a:gd fmla="val 17183677"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72"/>
          <p:cNvSpPr/>
          <p:nvPr/>
        </p:nvSpPr>
        <p:spPr>
          <a:xfrm rot="-9361883">
            <a:off x="4246154" y="1930781"/>
            <a:ext cx="3702033" cy="3697803"/>
          </a:xfrm>
          <a:prstGeom prst="blockArc">
            <a:avLst>
              <a:gd fmla="val 12602522" name="adj1"/>
              <a:gd fmla="val 16867657" name="adj2"/>
              <a:gd fmla="val 20844" name="adj3"/>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72"/>
          <p:cNvSpPr/>
          <p:nvPr/>
        </p:nvSpPr>
        <p:spPr>
          <a:xfrm rot="-8939651">
            <a:off x="4866056" y="4589785"/>
            <a:ext cx="771075" cy="770923"/>
          </a:xfrm>
          <a:prstGeom prst="pie">
            <a:avLst>
              <a:gd fmla="val 6190354" name="adj1"/>
              <a:gd fmla="val 14996165"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72"/>
          <p:cNvSpPr/>
          <p:nvPr/>
        </p:nvSpPr>
        <p:spPr>
          <a:xfrm rot="1822031">
            <a:off x="4866394" y="4589502"/>
            <a:ext cx="770859" cy="770949"/>
          </a:xfrm>
          <a:prstGeom prst="pie">
            <a:avLst>
              <a:gd fmla="val 4028252" name="adj1"/>
              <a:gd fmla="val 17183677"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72"/>
          <p:cNvSpPr/>
          <p:nvPr/>
        </p:nvSpPr>
        <p:spPr>
          <a:xfrm rot="-599011">
            <a:off x="4252347" y="1956552"/>
            <a:ext cx="3703175" cy="3697474"/>
          </a:xfrm>
          <a:prstGeom prst="blockArc">
            <a:avLst>
              <a:gd fmla="val 12513247" name="adj1"/>
              <a:gd fmla="val 16867657" name="adj2"/>
              <a:gd fmla="val 20844" name="adj3"/>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72"/>
          <p:cNvSpPr/>
          <p:nvPr/>
        </p:nvSpPr>
        <p:spPr>
          <a:xfrm rot="-176551">
            <a:off x="5736581" y="1956506"/>
            <a:ext cx="771417" cy="771117"/>
          </a:xfrm>
          <a:prstGeom prst="pie">
            <a:avLst>
              <a:gd fmla="val 6190354" name="adj1"/>
              <a:gd fmla="val 14996165"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72"/>
          <p:cNvSpPr/>
          <p:nvPr/>
        </p:nvSpPr>
        <p:spPr>
          <a:xfrm rot="10584502">
            <a:off x="5736711" y="1956736"/>
            <a:ext cx="771014" cy="770715"/>
          </a:xfrm>
          <a:prstGeom prst="pie">
            <a:avLst>
              <a:gd fmla="val 4028252" name="adj1"/>
              <a:gd fmla="val 17183677"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72"/>
          <p:cNvSpPr/>
          <p:nvPr/>
        </p:nvSpPr>
        <p:spPr>
          <a:xfrm rot="8348103">
            <a:off x="6575270" y="4575294"/>
            <a:ext cx="770773" cy="771105"/>
          </a:xfrm>
          <a:prstGeom prst="pie">
            <a:avLst>
              <a:gd fmla="val 6190354" name="adj1"/>
              <a:gd fmla="val 14996165"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72"/>
          <p:cNvSpPr/>
          <p:nvPr/>
        </p:nvSpPr>
        <p:spPr>
          <a:xfrm rot="-2492679">
            <a:off x="6575386" y="4575137"/>
            <a:ext cx="770804" cy="771601"/>
          </a:xfrm>
          <a:prstGeom prst="pie">
            <a:avLst>
              <a:gd fmla="val 4028252" name="adj1"/>
              <a:gd fmla="val 17183677"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72"/>
          <p:cNvSpPr/>
          <p:nvPr/>
        </p:nvSpPr>
        <p:spPr>
          <a:xfrm rot="-4555551">
            <a:off x="4330852" y="2945875"/>
            <a:ext cx="769808" cy="771845"/>
          </a:xfrm>
          <a:prstGeom prst="pie">
            <a:avLst>
              <a:gd fmla="val 6190354" name="adj1"/>
              <a:gd fmla="val 14996165"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72"/>
          <p:cNvSpPr/>
          <p:nvPr/>
        </p:nvSpPr>
        <p:spPr>
          <a:xfrm rot="6205784">
            <a:off x="4330932" y="2945770"/>
            <a:ext cx="769851" cy="771894"/>
          </a:xfrm>
          <a:prstGeom prst="pie">
            <a:avLst>
              <a:gd fmla="val 4028252" name="adj1"/>
              <a:gd fmla="val 17183677"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72"/>
          <p:cNvSpPr txBox="1"/>
          <p:nvPr/>
        </p:nvSpPr>
        <p:spPr>
          <a:xfrm>
            <a:off x="7620000" y="2161133"/>
            <a:ext cx="3799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5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36" name="Google Shape;736;p72"/>
          <p:cNvSpPr txBox="1"/>
          <p:nvPr/>
        </p:nvSpPr>
        <p:spPr>
          <a:xfrm>
            <a:off x="7620000" y="36851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4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37" name="Google Shape;737;p72"/>
          <p:cNvSpPr txBox="1"/>
          <p:nvPr/>
        </p:nvSpPr>
        <p:spPr>
          <a:xfrm>
            <a:off x="0" y="2770733"/>
            <a:ext cx="3706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2100"/>
              </a:spcAft>
              <a:buClr>
                <a:srgbClr val="000000"/>
              </a:buClr>
              <a:buSzPts val="1300"/>
              <a:buFont typeface="Arial"/>
              <a:buNone/>
            </a:pPr>
            <a:r>
              <a:rPr b="1" i="0" lang="en-US" sz="1300" u="none" cap="none" strike="noStrike">
                <a:solidFill>
                  <a:srgbClr val="082D49"/>
                </a:solidFill>
                <a:latin typeface="Roboto"/>
                <a:ea typeface="Roboto"/>
                <a:cs typeface="Roboto"/>
                <a:sym typeface="Roboto"/>
              </a:rPr>
              <a:t>Step 1 Goes Here: </a:t>
            </a:r>
            <a:br>
              <a:rPr b="1" i="0" lang="en-US" sz="1300" u="none" cap="none" strike="noStrike">
                <a:solidFill>
                  <a:srgbClr val="082D49"/>
                </a:solidFill>
                <a:latin typeface="Roboto"/>
                <a:ea typeface="Roboto"/>
                <a:cs typeface="Roboto"/>
                <a:sym typeface="Roboto"/>
              </a:rPr>
            </a:br>
            <a:r>
              <a:rPr b="0" i="0" lang="en-US" sz="1300" u="none" cap="none" strike="noStrike">
                <a:solidFill>
                  <a:srgbClr val="082D49"/>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082D49"/>
              </a:solidFill>
              <a:latin typeface="Roboto"/>
              <a:ea typeface="Roboto"/>
              <a:cs typeface="Roboto"/>
              <a:sym typeface="Roboto"/>
            </a:endParaRPr>
          </a:p>
        </p:txBody>
      </p:sp>
      <p:sp>
        <p:nvSpPr>
          <p:cNvPr id="738" name="Google Shape;738;p72"/>
          <p:cNvSpPr txBox="1"/>
          <p:nvPr/>
        </p:nvSpPr>
        <p:spPr>
          <a:xfrm>
            <a:off x="0" y="4599533"/>
            <a:ext cx="37461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2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39" name="Google Shape;739;p72"/>
          <p:cNvSpPr txBox="1"/>
          <p:nvPr/>
        </p:nvSpPr>
        <p:spPr>
          <a:xfrm>
            <a:off x="7620000" y="53107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3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40" name="Google Shape;740;p72"/>
          <p:cNvSpPr txBox="1"/>
          <p:nvPr/>
        </p:nvSpPr>
        <p:spPr>
          <a:xfrm>
            <a:off x="4352733"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28363B"/>
                </a:solidFill>
                <a:latin typeface="Roboto"/>
                <a:ea typeface="Roboto"/>
                <a:cs typeface="Roboto"/>
                <a:sym typeface="Roboto"/>
              </a:rPr>
              <a:t>01</a:t>
            </a:r>
            <a:endParaRPr b="1" i="0" sz="2100" u="none" cap="none" strike="noStrike">
              <a:solidFill>
                <a:srgbClr val="28363B"/>
              </a:solidFill>
              <a:latin typeface="Roboto"/>
              <a:ea typeface="Roboto"/>
              <a:cs typeface="Roboto"/>
              <a:sym typeface="Roboto"/>
            </a:endParaRPr>
          </a:p>
        </p:txBody>
      </p:sp>
      <p:sp>
        <p:nvSpPr>
          <p:cNvPr id="741" name="Google Shape;741;p72"/>
          <p:cNvSpPr txBox="1"/>
          <p:nvPr/>
        </p:nvSpPr>
        <p:spPr>
          <a:xfrm>
            <a:off x="5776308" y="2058315"/>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05</a:t>
            </a:r>
            <a:endParaRPr b="1" i="0" sz="2100" u="none" cap="none" strike="noStrike">
              <a:solidFill>
                <a:srgbClr val="FFFFFF"/>
              </a:solidFill>
              <a:latin typeface="Roboto"/>
              <a:ea typeface="Roboto"/>
              <a:cs typeface="Roboto"/>
              <a:sym typeface="Roboto"/>
            </a:endParaRPr>
          </a:p>
        </p:txBody>
      </p:sp>
      <p:sp>
        <p:nvSpPr>
          <p:cNvPr id="742" name="Google Shape;742;p72"/>
          <p:cNvSpPr txBox="1"/>
          <p:nvPr/>
        </p:nvSpPr>
        <p:spPr>
          <a:xfrm>
            <a:off x="6594205"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03</a:t>
            </a:r>
            <a:endParaRPr b="1" i="0" sz="2100" u="none" cap="none" strike="noStrike">
              <a:solidFill>
                <a:srgbClr val="FFFFFF"/>
              </a:solidFill>
              <a:latin typeface="Roboto"/>
              <a:ea typeface="Roboto"/>
              <a:cs typeface="Roboto"/>
              <a:sym typeface="Roboto"/>
            </a:endParaRPr>
          </a:p>
        </p:txBody>
      </p:sp>
      <p:sp>
        <p:nvSpPr>
          <p:cNvPr id="743" name="Google Shape;743;p72"/>
          <p:cNvSpPr txBox="1"/>
          <p:nvPr/>
        </p:nvSpPr>
        <p:spPr>
          <a:xfrm>
            <a:off x="4900864"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9E9E9E"/>
                </a:solidFill>
                <a:latin typeface="Roboto"/>
                <a:ea typeface="Roboto"/>
                <a:cs typeface="Roboto"/>
                <a:sym typeface="Roboto"/>
              </a:rPr>
              <a:t>02</a:t>
            </a:r>
            <a:endParaRPr b="1" i="0" sz="2100" u="none" cap="none" strike="noStrike">
              <a:solidFill>
                <a:srgbClr val="9E9E9E"/>
              </a:solidFill>
              <a:latin typeface="Roboto"/>
              <a:ea typeface="Roboto"/>
              <a:cs typeface="Roboto"/>
              <a:sym typeface="Roboto"/>
            </a:endParaRPr>
          </a:p>
        </p:txBody>
      </p:sp>
      <p:sp>
        <p:nvSpPr>
          <p:cNvPr id="744" name="Google Shape;744;p72"/>
          <p:cNvSpPr txBox="1"/>
          <p:nvPr/>
        </p:nvSpPr>
        <p:spPr>
          <a:xfrm>
            <a:off x="7140090"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9E9E9E"/>
                </a:solidFill>
                <a:latin typeface="Roboto"/>
                <a:ea typeface="Roboto"/>
                <a:cs typeface="Roboto"/>
                <a:sym typeface="Roboto"/>
              </a:rPr>
              <a:t>04</a:t>
            </a:r>
            <a:endParaRPr b="1" i="0" sz="2100" u="none" cap="none" strike="noStrike">
              <a:solidFill>
                <a:srgbClr val="9E9E9E"/>
              </a:solidFill>
              <a:latin typeface="Roboto"/>
              <a:ea typeface="Roboto"/>
              <a:cs typeface="Roboto"/>
              <a:sym typeface="Roboto"/>
            </a:endParaRPr>
          </a:p>
        </p:txBody>
      </p:sp>
      <p:sp>
        <p:nvSpPr>
          <p:cNvPr id="745" name="Google Shape;745;p72"/>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46" name="Google Shape;746;p72"/>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33" name="Shape 33"/>
        <p:cNvGrpSpPr/>
        <p:nvPr/>
      </p:nvGrpSpPr>
      <p:grpSpPr>
        <a:xfrm>
          <a:off x="0" y="0"/>
          <a:ext cx="0" cy="0"/>
          <a:chOff x="0" y="0"/>
          <a:chExt cx="0" cy="0"/>
        </a:xfrm>
      </p:grpSpPr>
      <p:sp>
        <p:nvSpPr>
          <p:cNvPr id="34" name="Google Shape;34;p19"/>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9"/>
          <p:cNvSpPr txBox="1"/>
          <p:nvPr/>
        </p:nvSpPr>
        <p:spPr>
          <a:xfrm>
            <a:off x="947054" y="1385375"/>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01.</a:t>
            </a:r>
            <a:endParaRPr b="1" i="0" sz="3200" u="none" cap="none" strike="noStrike">
              <a:solidFill>
                <a:srgbClr val="2E5E73"/>
              </a:solidFill>
              <a:latin typeface="Roboto"/>
              <a:ea typeface="Roboto"/>
              <a:cs typeface="Roboto"/>
              <a:sym typeface="Roboto"/>
            </a:endParaRPr>
          </a:p>
        </p:txBody>
      </p:sp>
      <p:sp>
        <p:nvSpPr>
          <p:cNvPr id="36" name="Google Shape;36;p19"/>
          <p:cNvSpPr txBox="1"/>
          <p:nvPr/>
        </p:nvSpPr>
        <p:spPr>
          <a:xfrm>
            <a:off x="947054" y="2255209"/>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02.</a:t>
            </a:r>
            <a:endParaRPr b="1" i="0" sz="3200" u="none" cap="none" strike="noStrike">
              <a:solidFill>
                <a:srgbClr val="2E5E73"/>
              </a:solidFill>
              <a:latin typeface="Roboto"/>
              <a:ea typeface="Roboto"/>
              <a:cs typeface="Roboto"/>
              <a:sym typeface="Roboto"/>
            </a:endParaRPr>
          </a:p>
        </p:txBody>
      </p:sp>
      <p:sp>
        <p:nvSpPr>
          <p:cNvPr id="37" name="Google Shape;37;p19"/>
          <p:cNvSpPr txBox="1"/>
          <p:nvPr/>
        </p:nvSpPr>
        <p:spPr>
          <a:xfrm>
            <a:off x="947054" y="3097009"/>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03.</a:t>
            </a:r>
            <a:endParaRPr b="1" i="0" sz="3200" u="none" cap="none" strike="noStrike">
              <a:solidFill>
                <a:srgbClr val="2E5E73"/>
              </a:solidFill>
              <a:latin typeface="Roboto"/>
              <a:ea typeface="Roboto"/>
              <a:cs typeface="Roboto"/>
              <a:sym typeface="Roboto"/>
            </a:endParaRPr>
          </a:p>
        </p:txBody>
      </p:sp>
      <p:sp>
        <p:nvSpPr>
          <p:cNvPr id="38" name="Google Shape;38;p19"/>
          <p:cNvSpPr txBox="1"/>
          <p:nvPr/>
        </p:nvSpPr>
        <p:spPr>
          <a:xfrm>
            <a:off x="947054" y="3938809"/>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04.</a:t>
            </a:r>
            <a:endParaRPr b="1" i="0" sz="3200" u="none" cap="none" strike="noStrike">
              <a:solidFill>
                <a:srgbClr val="2E5E73"/>
              </a:solidFill>
              <a:latin typeface="Roboto"/>
              <a:ea typeface="Roboto"/>
              <a:cs typeface="Roboto"/>
              <a:sym typeface="Roboto"/>
            </a:endParaRPr>
          </a:p>
        </p:txBody>
      </p:sp>
      <p:sp>
        <p:nvSpPr>
          <p:cNvPr id="39" name="Google Shape;39;p19"/>
          <p:cNvSpPr txBox="1"/>
          <p:nvPr/>
        </p:nvSpPr>
        <p:spPr>
          <a:xfrm>
            <a:off x="947054" y="4780575"/>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05.</a:t>
            </a:r>
            <a:endParaRPr b="1" i="0" sz="3200" u="none" cap="none" strike="noStrike">
              <a:solidFill>
                <a:srgbClr val="2E5E73"/>
              </a:solidFill>
              <a:latin typeface="Roboto"/>
              <a:ea typeface="Roboto"/>
              <a:cs typeface="Roboto"/>
              <a:sym typeface="Roboto"/>
            </a:endParaRPr>
          </a:p>
        </p:txBody>
      </p:sp>
      <p:sp>
        <p:nvSpPr>
          <p:cNvPr id="40" name="Google Shape;40;p19"/>
          <p:cNvSpPr txBox="1"/>
          <p:nvPr/>
        </p:nvSpPr>
        <p:spPr>
          <a:xfrm>
            <a:off x="7174154" y="1385375"/>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06.</a:t>
            </a:r>
            <a:endParaRPr b="1" i="0" sz="3200" u="none" cap="none" strike="noStrike">
              <a:solidFill>
                <a:srgbClr val="2E5E73"/>
              </a:solidFill>
              <a:latin typeface="Roboto"/>
              <a:ea typeface="Roboto"/>
              <a:cs typeface="Roboto"/>
              <a:sym typeface="Roboto"/>
            </a:endParaRPr>
          </a:p>
        </p:txBody>
      </p:sp>
      <p:sp>
        <p:nvSpPr>
          <p:cNvPr id="41" name="Google Shape;41;p19"/>
          <p:cNvSpPr txBox="1"/>
          <p:nvPr/>
        </p:nvSpPr>
        <p:spPr>
          <a:xfrm>
            <a:off x="7174154" y="2255209"/>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07.</a:t>
            </a:r>
            <a:endParaRPr b="1" i="0" sz="3200" u="none" cap="none" strike="noStrike">
              <a:solidFill>
                <a:srgbClr val="2E5E73"/>
              </a:solidFill>
              <a:latin typeface="Roboto"/>
              <a:ea typeface="Roboto"/>
              <a:cs typeface="Roboto"/>
              <a:sym typeface="Roboto"/>
            </a:endParaRPr>
          </a:p>
        </p:txBody>
      </p:sp>
      <p:sp>
        <p:nvSpPr>
          <p:cNvPr id="42" name="Google Shape;42;p19"/>
          <p:cNvSpPr txBox="1"/>
          <p:nvPr/>
        </p:nvSpPr>
        <p:spPr>
          <a:xfrm>
            <a:off x="7174153" y="3097009"/>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08.</a:t>
            </a:r>
            <a:endParaRPr b="1" i="0" sz="3200" u="none" cap="none" strike="noStrike">
              <a:solidFill>
                <a:srgbClr val="2E5E73"/>
              </a:solidFill>
              <a:latin typeface="Roboto"/>
              <a:ea typeface="Roboto"/>
              <a:cs typeface="Roboto"/>
              <a:sym typeface="Roboto"/>
            </a:endParaRPr>
          </a:p>
        </p:txBody>
      </p:sp>
      <p:sp>
        <p:nvSpPr>
          <p:cNvPr id="43" name="Google Shape;43;p19"/>
          <p:cNvSpPr txBox="1"/>
          <p:nvPr/>
        </p:nvSpPr>
        <p:spPr>
          <a:xfrm>
            <a:off x="7174154" y="3938809"/>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09.</a:t>
            </a:r>
            <a:endParaRPr b="1" i="0" sz="3200" u="none" cap="none" strike="noStrike">
              <a:solidFill>
                <a:srgbClr val="2E5E73"/>
              </a:solidFill>
              <a:latin typeface="Roboto"/>
              <a:ea typeface="Roboto"/>
              <a:cs typeface="Roboto"/>
              <a:sym typeface="Roboto"/>
            </a:endParaRPr>
          </a:p>
        </p:txBody>
      </p:sp>
      <p:sp>
        <p:nvSpPr>
          <p:cNvPr id="44" name="Google Shape;44;p19"/>
          <p:cNvSpPr txBox="1"/>
          <p:nvPr/>
        </p:nvSpPr>
        <p:spPr>
          <a:xfrm>
            <a:off x="7174154" y="4780575"/>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10.</a:t>
            </a:r>
            <a:endParaRPr b="1" i="0" sz="3200" u="none" cap="none" strike="noStrike">
              <a:solidFill>
                <a:srgbClr val="2E5E73"/>
              </a:solidFill>
              <a:latin typeface="Roboto"/>
              <a:ea typeface="Roboto"/>
              <a:cs typeface="Roboto"/>
              <a:sym typeface="Roboto"/>
            </a:endParaRPr>
          </a:p>
        </p:txBody>
      </p:sp>
      <p:pic>
        <p:nvPicPr>
          <p:cNvPr id="45" name="Google Shape;45;p19"/>
          <p:cNvPicPr preferRelativeResize="0"/>
          <p:nvPr/>
        </p:nvPicPr>
        <p:blipFill rotWithShape="1">
          <a:blip r:embed="rId2">
            <a:alphaModFix/>
          </a:blip>
          <a:srcRect b="0" l="0" r="0" t="0"/>
          <a:stretch/>
        </p:blipFill>
        <p:spPr>
          <a:xfrm>
            <a:off x="352783" y="426500"/>
            <a:ext cx="420773" cy="533600"/>
          </a:xfrm>
          <a:prstGeom prst="rect">
            <a:avLst/>
          </a:prstGeom>
          <a:noFill/>
          <a:ln>
            <a:noFill/>
          </a:ln>
        </p:spPr>
      </p:pic>
      <p:sp>
        <p:nvSpPr>
          <p:cNvPr id="46" name="Google Shape;46;p19"/>
          <p:cNvSpPr txBox="1"/>
          <p:nvPr>
            <p:ph idx="1" type="subTitle"/>
          </p:nvPr>
        </p:nvSpPr>
        <p:spPr>
          <a:xfrm>
            <a:off x="1632833" y="15055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7" name="Google Shape;47;p19"/>
          <p:cNvSpPr txBox="1"/>
          <p:nvPr>
            <p:ph idx="2" type="subTitle"/>
          </p:nvPr>
        </p:nvSpPr>
        <p:spPr>
          <a:xfrm>
            <a:off x="1632833" y="23437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8" name="Google Shape;48;p19"/>
          <p:cNvSpPr txBox="1"/>
          <p:nvPr>
            <p:ph idx="3" type="subTitle"/>
          </p:nvPr>
        </p:nvSpPr>
        <p:spPr>
          <a:xfrm>
            <a:off x="1632833" y="31995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9" name="Google Shape;49;p19"/>
          <p:cNvSpPr txBox="1"/>
          <p:nvPr>
            <p:ph idx="4" type="subTitle"/>
          </p:nvPr>
        </p:nvSpPr>
        <p:spPr>
          <a:xfrm>
            <a:off x="1632833" y="40413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 name="Google Shape;50;p19"/>
          <p:cNvSpPr txBox="1"/>
          <p:nvPr>
            <p:ph idx="5" type="subTitle"/>
          </p:nvPr>
        </p:nvSpPr>
        <p:spPr>
          <a:xfrm>
            <a:off x="1632833" y="4883200"/>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1" name="Google Shape;51;p19"/>
          <p:cNvSpPr txBox="1"/>
          <p:nvPr>
            <p:ph idx="6" type="subTitle"/>
          </p:nvPr>
        </p:nvSpPr>
        <p:spPr>
          <a:xfrm>
            <a:off x="7985600" y="15055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 name="Google Shape;52;p19"/>
          <p:cNvSpPr txBox="1"/>
          <p:nvPr>
            <p:ph idx="7" type="subTitle"/>
          </p:nvPr>
        </p:nvSpPr>
        <p:spPr>
          <a:xfrm>
            <a:off x="7985600" y="23437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 name="Google Shape;53;p19"/>
          <p:cNvSpPr txBox="1"/>
          <p:nvPr>
            <p:ph idx="8" type="subTitle"/>
          </p:nvPr>
        </p:nvSpPr>
        <p:spPr>
          <a:xfrm>
            <a:off x="7985600" y="31995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4" name="Google Shape;54;p19"/>
          <p:cNvSpPr txBox="1"/>
          <p:nvPr>
            <p:ph idx="9" type="subTitle"/>
          </p:nvPr>
        </p:nvSpPr>
        <p:spPr>
          <a:xfrm>
            <a:off x="7985600" y="40413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5" name="Google Shape;55;p19"/>
          <p:cNvSpPr txBox="1"/>
          <p:nvPr>
            <p:ph idx="13" type="subTitle"/>
          </p:nvPr>
        </p:nvSpPr>
        <p:spPr>
          <a:xfrm>
            <a:off x="7985600" y="4883200"/>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 name="Google Shape;56;p19"/>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7" name="Google Shape;57;p19"/>
          <p:cNvSpPr txBox="1"/>
          <p:nvPr>
            <p:ph idx="14"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8">
  <p:cSld name="CUSTOM_17">
    <p:spTree>
      <p:nvGrpSpPr>
        <p:cNvPr id="747" name="Shape 747"/>
        <p:cNvGrpSpPr/>
        <p:nvPr/>
      </p:nvGrpSpPr>
      <p:grpSpPr>
        <a:xfrm>
          <a:off x="0" y="0"/>
          <a:ext cx="0" cy="0"/>
          <a:chOff x="0" y="0"/>
          <a:chExt cx="0" cy="0"/>
        </a:xfrm>
      </p:grpSpPr>
      <p:cxnSp>
        <p:nvCxnSpPr>
          <p:cNvPr id="748" name="Google Shape;748;p73"/>
          <p:cNvCxnSpPr/>
          <p:nvPr/>
        </p:nvCxnSpPr>
        <p:spPr>
          <a:xfrm rot="10800000">
            <a:off x="6645664" y="5306467"/>
            <a:ext cx="4309200" cy="0"/>
          </a:xfrm>
          <a:prstGeom prst="straightConnector1">
            <a:avLst/>
          </a:prstGeom>
          <a:noFill/>
          <a:ln cap="flat" cmpd="sng" w="9525">
            <a:solidFill>
              <a:srgbClr val="2E5E73"/>
            </a:solidFill>
            <a:prstDash val="solid"/>
            <a:round/>
            <a:headEnd len="sm" w="sm" type="none"/>
            <a:tailEnd len="sm" w="sm" type="none"/>
          </a:ln>
        </p:spPr>
      </p:cxnSp>
      <p:cxnSp>
        <p:nvCxnSpPr>
          <p:cNvPr id="749" name="Google Shape;749;p73"/>
          <p:cNvCxnSpPr/>
          <p:nvPr/>
        </p:nvCxnSpPr>
        <p:spPr>
          <a:xfrm rot="10800000">
            <a:off x="7464964" y="3680867"/>
            <a:ext cx="3489900" cy="0"/>
          </a:xfrm>
          <a:prstGeom prst="straightConnector1">
            <a:avLst/>
          </a:prstGeom>
          <a:noFill/>
          <a:ln cap="flat" cmpd="sng" w="9525">
            <a:solidFill>
              <a:srgbClr val="2E5E73"/>
            </a:solidFill>
            <a:prstDash val="solid"/>
            <a:round/>
            <a:headEnd len="sm" w="sm" type="none"/>
            <a:tailEnd len="sm" w="sm" type="none"/>
          </a:ln>
        </p:spPr>
      </p:cxnSp>
      <p:cxnSp>
        <p:nvCxnSpPr>
          <p:cNvPr id="750" name="Google Shape;750;p73"/>
          <p:cNvCxnSpPr/>
          <p:nvPr/>
        </p:nvCxnSpPr>
        <p:spPr>
          <a:xfrm rot="10800000">
            <a:off x="6887767" y="2155733"/>
            <a:ext cx="4067100" cy="0"/>
          </a:xfrm>
          <a:prstGeom prst="straightConnector1">
            <a:avLst/>
          </a:prstGeom>
          <a:noFill/>
          <a:ln cap="flat" cmpd="sng" w="9525">
            <a:solidFill>
              <a:srgbClr val="2E5E73"/>
            </a:solidFill>
            <a:prstDash val="solid"/>
            <a:round/>
            <a:headEnd len="sm" w="sm" type="none"/>
            <a:tailEnd len="sm" w="sm" type="none"/>
          </a:ln>
        </p:spPr>
      </p:cxnSp>
      <p:cxnSp>
        <p:nvCxnSpPr>
          <p:cNvPr id="751" name="Google Shape;751;p73"/>
          <p:cNvCxnSpPr/>
          <p:nvPr/>
        </p:nvCxnSpPr>
        <p:spPr>
          <a:xfrm rot="10800000">
            <a:off x="609767" y="4595267"/>
            <a:ext cx="4041900" cy="0"/>
          </a:xfrm>
          <a:prstGeom prst="straightConnector1">
            <a:avLst/>
          </a:prstGeom>
          <a:noFill/>
          <a:ln cap="flat" cmpd="sng" w="9525">
            <a:solidFill>
              <a:srgbClr val="2E5E73"/>
            </a:solidFill>
            <a:prstDash val="solid"/>
            <a:round/>
            <a:headEnd len="sm" w="sm" type="none"/>
            <a:tailEnd len="sm" w="sm" type="none"/>
          </a:ln>
        </p:spPr>
      </p:cxnSp>
      <p:cxnSp>
        <p:nvCxnSpPr>
          <p:cNvPr id="752" name="Google Shape;752;p73"/>
          <p:cNvCxnSpPr/>
          <p:nvPr/>
        </p:nvCxnSpPr>
        <p:spPr>
          <a:xfrm rot="10800000">
            <a:off x="609833" y="2766467"/>
            <a:ext cx="4543500" cy="0"/>
          </a:xfrm>
          <a:prstGeom prst="straightConnector1">
            <a:avLst/>
          </a:prstGeom>
          <a:noFill/>
          <a:ln cap="flat" cmpd="sng" w="9525">
            <a:solidFill>
              <a:srgbClr val="2E5E73"/>
            </a:solidFill>
            <a:prstDash val="solid"/>
            <a:round/>
            <a:headEnd len="sm" w="sm" type="none"/>
            <a:tailEnd len="sm" w="sm" type="none"/>
          </a:ln>
        </p:spPr>
      </p:cxnSp>
      <p:sp>
        <p:nvSpPr>
          <p:cNvPr id="753" name="Google Shape;753;p73"/>
          <p:cNvSpPr/>
          <p:nvPr/>
        </p:nvSpPr>
        <p:spPr>
          <a:xfrm rot="-4979432">
            <a:off x="4262206" y="1941760"/>
            <a:ext cx="3689979" cy="3695861"/>
          </a:xfrm>
          <a:prstGeom prst="blockArc">
            <a:avLst>
              <a:gd fmla="val 12602522" name="adj1"/>
              <a:gd fmla="val 16867657" name="adj2"/>
              <a:gd fmla="val 20844" name="adj3"/>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73"/>
          <p:cNvSpPr/>
          <p:nvPr/>
        </p:nvSpPr>
        <p:spPr>
          <a:xfrm rot="7923107">
            <a:off x="4233315" y="1938436"/>
            <a:ext cx="3699600" cy="3700334"/>
          </a:xfrm>
          <a:prstGeom prst="blockArc">
            <a:avLst>
              <a:gd fmla="val 12602522" name="adj1"/>
              <a:gd fmla="val 16867657" name="adj2"/>
              <a:gd fmla="val 20844" name="adj3"/>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73"/>
          <p:cNvSpPr/>
          <p:nvPr/>
        </p:nvSpPr>
        <p:spPr>
          <a:xfrm rot="3597600">
            <a:off x="4237799" y="1954573"/>
            <a:ext cx="3698728" cy="3702054"/>
          </a:xfrm>
          <a:prstGeom prst="blockArc">
            <a:avLst>
              <a:gd fmla="val 12602522" name="adj1"/>
              <a:gd fmla="val 16867657" name="adj2"/>
              <a:gd fmla="val 20844" name="adj3"/>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73"/>
          <p:cNvSpPr/>
          <p:nvPr/>
        </p:nvSpPr>
        <p:spPr>
          <a:xfrm rot="4023030">
            <a:off x="7093521" y="2960983"/>
            <a:ext cx="770159" cy="772093"/>
          </a:xfrm>
          <a:prstGeom prst="pie">
            <a:avLst>
              <a:gd fmla="val 6190354" name="adj1"/>
              <a:gd fmla="val 14996165" name="adj2"/>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73"/>
          <p:cNvSpPr/>
          <p:nvPr/>
        </p:nvSpPr>
        <p:spPr>
          <a:xfrm rot="-6817763">
            <a:off x="7090083" y="2948321"/>
            <a:ext cx="770173" cy="771978"/>
          </a:xfrm>
          <a:prstGeom prst="pie">
            <a:avLst>
              <a:gd fmla="val 4028252" name="adj1"/>
              <a:gd fmla="val 17183677" name="adj2"/>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73"/>
          <p:cNvSpPr/>
          <p:nvPr/>
        </p:nvSpPr>
        <p:spPr>
          <a:xfrm rot="-9361883">
            <a:off x="4246154" y="1930781"/>
            <a:ext cx="3702033" cy="3697803"/>
          </a:xfrm>
          <a:prstGeom prst="blockArc">
            <a:avLst>
              <a:gd fmla="val 12602522" name="adj1"/>
              <a:gd fmla="val 16867657" name="adj2"/>
              <a:gd fmla="val 20844" name="adj3"/>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73"/>
          <p:cNvSpPr/>
          <p:nvPr/>
        </p:nvSpPr>
        <p:spPr>
          <a:xfrm rot="-8939651">
            <a:off x="4866056" y="4589785"/>
            <a:ext cx="771075" cy="770923"/>
          </a:xfrm>
          <a:prstGeom prst="pie">
            <a:avLst>
              <a:gd fmla="val 6190354" name="adj1"/>
              <a:gd fmla="val 14996165" name="adj2"/>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73"/>
          <p:cNvSpPr/>
          <p:nvPr/>
        </p:nvSpPr>
        <p:spPr>
          <a:xfrm rot="1822031">
            <a:off x="4866394" y="4589502"/>
            <a:ext cx="770859" cy="770949"/>
          </a:xfrm>
          <a:prstGeom prst="pie">
            <a:avLst>
              <a:gd fmla="val 4028252" name="adj1"/>
              <a:gd fmla="val 17183677" name="adj2"/>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73"/>
          <p:cNvSpPr/>
          <p:nvPr/>
        </p:nvSpPr>
        <p:spPr>
          <a:xfrm rot="-599011">
            <a:off x="4252347" y="1956552"/>
            <a:ext cx="3703175" cy="3697474"/>
          </a:xfrm>
          <a:prstGeom prst="blockArc">
            <a:avLst>
              <a:gd fmla="val 12513247" name="adj1"/>
              <a:gd fmla="val 16867657" name="adj2"/>
              <a:gd fmla="val 20844" name="adj3"/>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73"/>
          <p:cNvSpPr/>
          <p:nvPr/>
        </p:nvSpPr>
        <p:spPr>
          <a:xfrm rot="-176551">
            <a:off x="5736581" y="1956506"/>
            <a:ext cx="771417" cy="771117"/>
          </a:xfrm>
          <a:prstGeom prst="pie">
            <a:avLst>
              <a:gd fmla="val 6190354" name="adj1"/>
              <a:gd fmla="val 14996165" name="adj2"/>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73"/>
          <p:cNvSpPr/>
          <p:nvPr/>
        </p:nvSpPr>
        <p:spPr>
          <a:xfrm rot="10584502">
            <a:off x="5736711" y="1956736"/>
            <a:ext cx="771014" cy="770715"/>
          </a:xfrm>
          <a:prstGeom prst="pie">
            <a:avLst>
              <a:gd fmla="val 4028252" name="adj1"/>
              <a:gd fmla="val 17183677" name="adj2"/>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73"/>
          <p:cNvSpPr/>
          <p:nvPr/>
        </p:nvSpPr>
        <p:spPr>
          <a:xfrm rot="8348103">
            <a:off x="6575270" y="4575294"/>
            <a:ext cx="770773" cy="771105"/>
          </a:xfrm>
          <a:prstGeom prst="pie">
            <a:avLst>
              <a:gd fmla="val 6190354" name="adj1"/>
              <a:gd fmla="val 14996165" name="adj2"/>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73"/>
          <p:cNvSpPr/>
          <p:nvPr/>
        </p:nvSpPr>
        <p:spPr>
          <a:xfrm rot="-2492679">
            <a:off x="6575386" y="4575137"/>
            <a:ext cx="770804" cy="771601"/>
          </a:xfrm>
          <a:prstGeom prst="pie">
            <a:avLst>
              <a:gd fmla="val 4028252" name="adj1"/>
              <a:gd fmla="val 17183677" name="adj2"/>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73"/>
          <p:cNvSpPr/>
          <p:nvPr/>
        </p:nvSpPr>
        <p:spPr>
          <a:xfrm rot="-4555551">
            <a:off x="4330852" y="2945875"/>
            <a:ext cx="769808" cy="771845"/>
          </a:xfrm>
          <a:prstGeom prst="pie">
            <a:avLst>
              <a:gd fmla="val 6190354" name="adj1"/>
              <a:gd fmla="val 14996165"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73"/>
          <p:cNvSpPr/>
          <p:nvPr/>
        </p:nvSpPr>
        <p:spPr>
          <a:xfrm rot="6205784">
            <a:off x="4330932" y="2945770"/>
            <a:ext cx="769851" cy="771894"/>
          </a:xfrm>
          <a:prstGeom prst="pie">
            <a:avLst>
              <a:gd fmla="val 4028252" name="adj1"/>
              <a:gd fmla="val 17183677"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73"/>
          <p:cNvSpPr txBox="1"/>
          <p:nvPr/>
        </p:nvSpPr>
        <p:spPr>
          <a:xfrm>
            <a:off x="7620000" y="2155733"/>
            <a:ext cx="3799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5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69" name="Google Shape;769;p73"/>
          <p:cNvSpPr txBox="1"/>
          <p:nvPr/>
        </p:nvSpPr>
        <p:spPr>
          <a:xfrm>
            <a:off x="0" y="2770733"/>
            <a:ext cx="3706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210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1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p:txBody>
      </p:sp>
      <p:sp>
        <p:nvSpPr>
          <p:cNvPr id="770" name="Google Shape;770;p73"/>
          <p:cNvSpPr txBox="1"/>
          <p:nvPr/>
        </p:nvSpPr>
        <p:spPr>
          <a:xfrm>
            <a:off x="0" y="4594133"/>
            <a:ext cx="37461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2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71" name="Google Shape;771;p73"/>
          <p:cNvSpPr txBox="1"/>
          <p:nvPr/>
        </p:nvSpPr>
        <p:spPr>
          <a:xfrm>
            <a:off x="7620000" y="53053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3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72" name="Google Shape;772;p73"/>
          <p:cNvSpPr txBox="1"/>
          <p:nvPr/>
        </p:nvSpPr>
        <p:spPr>
          <a:xfrm>
            <a:off x="4352733"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chemeClr val="dk2"/>
                </a:solidFill>
                <a:latin typeface="Roboto"/>
                <a:ea typeface="Roboto"/>
                <a:cs typeface="Roboto"/>
                <a:sym typeface="Roboto"/>
              </a:rPr>
              <a:t>01</a:t>
            </a:r>
            <a:endParaRPr b="1" i="0" sz="2100" u="none" cap="none" strike="noStrike">
              <a:solidFill>
                <a:schemeClr val="dk2"/>
              </a:solidFill>
              <a:latin typeface="Roboto"/>
              <a:ea typeface="Roboto"/>
              <a:cs typeface="Roboto"/>
              <a:sym typeface="Roboto"/>
            </a:endParaRPr>
          </a:p>
        </p:txBody>
      </p:sp>
      <p:sp>
        <p:nvSpPr>
          <p:cNvPr id="773" name="Google Shape;773;p73"/>
          <p:cNvSpPr txBox="1"/>
          <p:nvPr/>
        </p:nvSpPr>
        <p:spPr>
          <a:xfrm>
            <a:off x="4900864"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02</a:t>
            </a:r>
            <a:endParaRPr b="1" i="0" sz="2100" u="none" cap="none" strike="noStrike">
              <a:solidFill>
                <a:srgbClr val="FFFFFF"/>
              </a:solidFill>
              <a:latin typeface="Roboto"/>
              <a:ea typeface="Roboto"/>
              <a:cs typeface="Roboto"/>
              <a:sym typeface="Roboto"/>
            </a:endParaRPr>
          </a:p>
        </p:txBody>
      </p:sp>
      <p:sp>
        <p:nvSpPr>
          <p:cNvPr id="774" name="Google Shape;774;p73"/>
          <p:cNvSpPr txBox="1"/>
          <p:nvPr/>
        </p:nvSpPr>
        <p:spPr>
          <a:xfrm>
            <a:off x="6594205"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03</a:t>
            </a:r>
            <a:endParaRPr b="1" i="0" sz="2100" u="none" cap="none" strike="noStrike">
              <a:solidFill>
                <a:srgbClr val="FFFFFF"/>
              </a:solidFill>
              <a:latin typeface="Roboto"/>
              <a:ea typeface="Roboto"/>
              <a:cs typeface="Roboto"/>
              <a:sym typeface="Roboto"/>
            </a:endParaRPr>
          </a:p>
        </p:txBody>
      </p:sp>
      <p:sp>
        <p:nvSpPr>
          <p:cNvPr id="775" name="Google Shape;775;p73"/>
          <p:cNvSpPr txBox="1"/>
          <p:nvPr/>
        </p:nvSpPr>
        <p:spPr>
          <a:xfrm>
            <a:off x="7140090"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04</a:t>
            </a:r>
            <a:endParaRPr b="1" i="0" sz="2100" u="none" cap="none" strike="noStrike">
              <a:solidFill>
                <a:srgbClr val="FFFFFF"/>
              </a:solidFill>
              <a:latin typeface="Roboto"/>
              <a:ea typeface="Roboto"/>
              <a:cs typeface="Roboto"/>
              <a:sym typeface="Roboto"/>
            </a:endParaRPr>
          </a:p>
        </p:txBody>
      </p:sp>
      <p:sp>
        <p:nvSpPr>
          <p:cNvPr id="776" name="Google Shape;776;p73"/>
          <p:cNvSpPr txBox="1"/>
          <p:nvPr/>
        </p:nvSpPr>
        <p:spPr>
          <a:xfrm>
            <a:off x="5776308" y="2058315"/>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chemeClr val="dk2"/>
                </a:solidFill>
                <a:latin typeface="Roboto"/>
                <a:ea typeface="Roboto"/>
                <a:cs typeface="Roboto"/>
                <a:sym typeface="Roboto"/>
              </a:rPr>
              <a:t>05</a:t>
            </a:r>
            <a:endParaRPr b="1" i="0" sz="2100" u="none" cap="none" strike="noStrike">
              <a:solidFill>
                <a:schemeClr val="dk2"/>
              </a:solidFill>
              <a:latin typeface="Roboto"/>
              <a:ea typeface="Roboto"/>
              <a:cs typeface="Roboto"/>
              <a:sym typeface="Roboto"/>
            </a:endParaRPr>
          </a:p>
        </p:txBody>
      </p:sp>
      <p:sp>
        <p:nvSpPr>
          <p:cNvPr id="777" name="Google Shape;777;p73"/>
          <p:cNvSpPr txBox="1"/>
          <p:nvPr/>
        </p:nvSpPr>
        <p:spPr>
          <a:xfrm>
            <a:off x="7620000" y="36797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4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78" name="Google Shape;778;p73"/>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79" name="Google Shape;779;p73"/>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9">
  <p:cSld name="CUSTOM_18">
    <p:spTree>
      <p:nvGrpSpPr>
        <p:cNvPr id="780" name="Shape 780"/>
        <p:cNvGrpSpPr/>
        <p:nvPr/>
      </p:nvGrpSpPr>
      <p:grpSpPr>
        <a:xfrm>
          <a:off x="0" y="0"/>
          <a:ext cx="0" cy="0"/>
          <a:chOff x="0" y="0"/>
          <a:chExt cx="0" cy="0"/>
        </a:xfrm>
      </p:grpSpPr>
      <p:sp>
        <p:nvSpPr>
          <p:cNvPr id="781" name="Google Shape;781;p74"/>
          <p:cNvSpPr/>
          <p:nvPr/>
        </p:nvSpPr>
        <p:spPr>
          <a:xfrm>
            <a:off x="6021139" y="1583567"/>
            <a:ext cx="4845300" cy="2043300"/>
          </a:xfrm>
          <a:prstGeom prst="round2DiagRect">
            <a:avLst>
              <a:gd fmla="val 0" name="adj1"/>
              <a:gd fmla="val 1339" name="adj2"/>
            </a:avLst>
          </a:prstGeom>
          <a:solidFill>
            <a:srgbClr val="F2F2F2"/>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9E9E9E"/>
                </a:solidFill>
                <a:latin typeface="Roboto"/>
                <a:ea typeface="Roboto"/>
                <a:cs typeface="Roboto"/>
                <a:sym typeface="Roboto"/>
              </a:rPr>
              <a:t>This slide has 4 parts. Explain the </a:t>
            </a:r>
            <a:r>
              <a:rPr b="1" i="0" lang="en-US" sz="1500" u="none" cap="none" strike="noStrike">
                <a:solidFill>
                  <a:srgbClr val="9E9E9E"/>
                </a:solidFill>
                <a:latin typeface="Roboto"/>
                <a:ea typeface="Roboto"/>
                <a:cs typeface="Roboto"/>
                <a:sym typeface="Roboto"/>
              </a:rPr>
              <a:t>second</a:t>
            </a:r>
            <a:r>
              <a:rPr b="0" i="0" lang="en-US" sz="1500" u="none" cap="none" strike="noStrike">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b="0" i="0" sz="1500" u="none" cap="none" strike="noStrike">
              <a:solidFill>
                <a:srgbClr val="9E9E9E"/>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300" u="none" cap="none" strike="noStrike">
              <a:solidFill>
                <a:srgbClr val="A9B7C0"/>
              </a:solidFill>
              <a:latin typeface="Arial"/>
              <a:ea typeface="Arial"/>
              <a:cs typeface="Arial"/>
              <a:sym typeface="Arial"/>
            </a:endParaRPr>
          </a:p>
        </p:txBody>
      </p:sp>
      <p:sp>
        <p:nvSpPr>
          <p:cNvPr id="782" name="Google Shape;782;p74"/>
          <p:cNvSpPr/>
          <p:nvPr/>
        </p:nvSpPr>
        <p:spPr>
          <a:xfrm>
            <a:off x="1098033" y="3708766"/>
            <a:ext cx="4845300" cy="2043300"/>
          </a:xfrm>
          <a:prstGeom prst="round2DiagRect">
            <a:avLst>
              <a:gd fmla="val 0" name="adj1"/>
              <a:gd fmla="val 0" name="adj2"/>
            </a:avLst>
          </a:prstGeom>
          <a:solidFill>
            <a:srgbClr val="F2F2F2"/>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9E9E9E"/>
                </a:solidFill>
                <a:latin typeface="Roboto"/>
                <a:ea typeface="Roboto"/>
                <a:cs typeface="Roboto"/>
                <a:sym typeface="Roboto"/>
              </a:rPr>
              <a:t>This slide has 4 parts. Explain the </a:t>
            </a:r>
            <a:r>
              <a:rPr b="1" i="0" lang="en-US" sz="1500" u="none" cap="none" strike="noStrike">
                <a:solidFill>
                  <a:srgbClr val="9E9E9E"/>
                </a:solidFill>
                <a:latin typeface="Roboto"/>
                <a:ea typeface="Roboto"/>
                <a:cs typeface="Roboto"/>
                <a:sym typeface="Roboto"/>
              </a:rPr>
              <a:t>fourth</a:t>
            </a:r>
            <a:r>
              <a:rPr b="0" i="0" lang="en-US" sz="1500" u="none" cap="none" strike="noStrike">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b="0" i="0" lang="en-US" sz="1500" u="none" cap="none" strike="noStrike">
                <a:solidFill>
                  <a:srgbClr val="9E9E9E"/>
                </a:solidFill>
                <a:latin typeface="Arial"/>
                <a:ea typeface="Arial"/>
                <a:cs typeface="Arial"/>
                <a:sym typeface="Arial"/>
              </a:rPr>
              <a:t> </a:t>
            </a:r>
            <a:endParaRPr b="0" i="0" sz="1300" u="none" cap="none" strike="noStrike">
              <a:solidFill>
                <a:srgbClr val="9E9E9E"/>
              </a:solidFill>
              <a:latin typeface="Arial"/>
              <a:ea typeface="Arial"/>
              <a:cs typeface="Arial"/>
              <a:sym typeface="Arial"/>
            </a:endParaRPr>
          </a:p>
        </p:txBody>
      </p:sp>
      <p:sp>
        <p:nvSpPr>
          <p:cNvPr id="783" name="Google Shape;783;p74"/>
          <p:cNvSpPr/>
          <p:nvPr/>
        </p:nvSpPr>
        <p:spPr>
          <a:xfrm flipH="1">
            <a:off x="6020833" y="3708767"/>
            <a:ext cx="4845300" cy="2043300"/>
          </a:xfrm>
          <a:prstGeom prst="round2DiagRect">
            <a:avLst>
              <a:gd fmla="val 0" name="adj1"/>
              <a:gd fmla="val 0" name="adj2"/>
            </a:avLst>
          </a:prstGeom>
          <a:solidFill>
            <a:srgbClr val="F2F2F2"/>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9E9E9E"/>
                </a:solidFill>
                <a:latin typeface="Roboto"/>
                <a:ea typeface="Roboto"/>
                <a:cs typeface="Roboto"/>
                <a:sym typeface="Roboto"/>
              </a:rPr>
              <a:t>This slide has 4 parts. Explain the </a:t>
            </a:r>
            <a:r>
              <a:rPr b="1" i="0" lang="en-US" sz="1500" u="none" cap="none" strike="noStrike">
                <a:solidFill>
                  <a:srgbClr val="9E9E9E"/>
                </a:solidFill>
                <a:latin typeface="Roboto"/>
                <a:ea typeface="Roboto"/>
                <a:cs typeface="Roboto"/>
                <a:sym typeface="Roboto"/>
              </a:rPr>
              <a:t>third</a:t>
            </a:r>
            <a:r>
              <a:rPr b="0" i="0" lang="en-US" sz="1500" u="none" cap="none" strike="noStrike">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rgbClr val="9E9E9E"/>
              </a:solidFill>
              <a:latin typeface="Roboto"/>
              <a:ea typeface="Roboto"/>
              <a:cs typeface="Roboto"/>
              <a:sym typeface="Roboto"/>
            </a:endParaRPr>
          </a:p>
        </p:txBody>
      </p:sp>
      <p:sp>
        <p:nvSpPr>
          <p:cNvPr id="784" name="Google Shape;784;p74"/>
          <p:cNvSpPr/>
          <p:nvPr/>
        </p:nvSpPr>
        <p:spPr>
          <a:xfrm flipH="1">
            <a:off x="1101061" y="1583567"/>
            <a:ext cx="4839300" cy="2043300"/>
          </a:xfrm>
          <a:prstGeom prst="round2DiagRect">
            <a:avLst>
              <a:gd fmla="val 0" name="adj1"/>
              <a:gd fmla="val 0" name="adj2"/>
            </a:avLst>
          </a:prstGeom>
          <a:solidFill>
            <a:srgbClr val="AADCF2"/>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first</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chemeClr val="dk2"/>
              </a:solidFill>
              <a:latin typeface="Roboto"/>
              <a:ea typeface="Roboto"/>
              <a:cs typeface="Roboto"/>
              <a:sym typeface="Roboto"/>
            </a:endParaRPr>
          </a:p>
        </p:txBody>
      </p:sp>
      <p:sp>
        <p:nvSpPr>
          <p:cNvPr id="785" name="Google Shape;785;p74"/>
          <p:cNvSpPr/>
          <p:nvPr/>
        </p:nvSpPr>
        <p:spPr>
          <a:xfrm>
            <a:off x="5143500" y="29971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01</a:t>
            </a:r>
            <a:endParaRPr b="1" i="0" sz="3200" u="none" cap="none" strike="noStrike">
              <a:solidFill>
                <a:schemeClr val="dk2"/>
              </a:solidFill>
              <a:latin typeface="Roboto"/>
              <a:ea typeface="Roboto"/>
              <a:cs typeface="Roboto"/>
              <a:sym typeface="Roboto"/>
            </a:endParaRPr>
          </a:p>
        </p:txBody>
      </p:sp>
      <p:sp>
        <p:nvSpPr>
          <p:cNvPr id="786" name="Google Shape;786;p74"/>
          <p:cNvSpPr/>
          <p:nvPr/>
        </p:nvSpPr>
        <p:spPr>
          <a:xfrm>
            <a:off x="5943400" y="29971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02</a:t>
            </a:r>
            <a:endParaRPr b="1" i="0" sz="3200" u="none" cap="none" strike="noStrike">
              <a:solidFill>
                <a:srgbClr val="FFFFFF"/>
              </a:solidFill>
              <a:latin typeface="Roboto"/>
              <a:ea typeface="Roboto"/>
              <a:cs typeface="Roboto"/>
              <a:sym typeface="Roboto"/>
            </a:endParaRPr>
          </a:p>
        </p:txBody>
      </p:sp>
      <p:sp>
        <p:nvSpPr>
          <p:cNvPr id="787" name="Google Shape;787;p74"/>
          <p:cNvSpPr/>
          <p:nvPr/>
        </p:nvSpPr>
        <p:spPr>
          <a:xfrm>
            <a:off x="5143500" y="36067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04</a:t>
            </a:r>
            <a:endParaRPr b="1" i="0" sz="3200" u="none" cap="none" strike="noStrike">
              <a:solidFill>
                <a:srgbClr val="FFFFFF"/>
              </a:solidFill>
              <a:latin typeface="Roboto"/>
              <a:ea typeface="Roboto"/>
              <a:cs typeface="Roboto"/>
              <a:sym typeface="Roboto"/>
            </a:endParaRPr>
          </a:p>
        </p:txBody>
      </p:sp>
      <p:sp>
        <p:nvSpPr>
          <p:cNvPr id="788" name="Google Shape;788;p74"/>
          <p:cNvSpPr/>
          <p:nvPr/>
        </p:nvSpPr>
        <p:spPr>
          <a:xfrm>
            <a:off x="5943400" y="36067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03</a:t>
            </a:r>
            <a:endParaRPr b="1" i="0" sz="3200" u="none" cap="none" strike="noStrike">
              <a:solidFill>
                <a:srgbClr val="FFFFFF"/>
              </a:solidFill>
              <a:latin typeface="Roboto"/>
              <a:ea typeface="Roboto"/>
              <a:cs typeface="Roboto"/>
              <a:sym typeface="Roboto"/>
            </a:endParaRPr>
          </a:p>
        </p:txBody>
      </p:sp>
      <p:sp>
        <p:nvSpPr>
          <p:cNvPr id="789" name="Google Shape;789;p74"/>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90" name="Google Shape;790;p74"/>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0">
  <p:cSld name="CUSTOM_19">
    <p:spTree>
      <p:nvGrpSpPr>
        <p:cNvPr id="791" name="Shape 791"/>
        <p:cNvGrpSpPr/>
        <p:nvPr/>
      </p:nvGrpSpPr>
      <p:grpSpPr>
        <a:xfrm>
          <a:off x="0" y="0"/>
          <a:ext cx="0" cy="0"/>
          <a:chOff x="0" y="0"/>
          <a:chExt cx="0" cy="0"/>
        </a:xfrm>
      </p:grpSpPr>
      <p:sp>
        <p:nvSpPr>
          <p:cNvPr id="792" name="Google Shape;792;p75"/>
          <p:cNvSpPr/>
          <p:nvPr/>
        </p:nvSpPr>
        <p:spPr>
          <a:xfrm>
            <a:off x="6021139" y="1583567"/>
            <a:ext cx="4845300" cy="2043300"/>
          </a:xfrm>
          <a:prstGeom prst="round2DiagRect">
            <a:avLst>
              <a:gd fmla="val 0" name="adj1"/>
              <a:gd fmla="val 1339" name="adj2"/>
            </a:avLst>
          </a:prstGeom>
          <a:solidFill>
            <a:srgbClr val="00C7CC"/>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second</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5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300" u="none" cap="none" strike="noStrike">
              <a:solidFill>
                <a:schemeClr val="dk2"/>
              </a:solidFill>
              <a:latin typeface="Arial"/>
              <a:ea typeface="Arial"/>
              <a:cs typeface="Arial"/>
              <a:sym typeface="Arial"/>
            </a:endParaRPr>
          </a:p>
        </p:txBody>
      </p:sp>
      <p:sp>
        <p:nvSpPr>
          <p:cNvPr id="793" name="Google Shape;793;p75"/>
          <p:cNvSpPr/>
          <p:nvPr/>
        </p:nvSpPr>
        <p:spPr>
          <a:xfrm>
            <a:off x="1098167" y="3708766"/>
            <a:ext cx="4845300" cy="2043300"/>
          </a:xfrm>
          <a:prstGeom prst="round2DiagRect">
            <a:avLst>
              <a:gd fmla="val 0" name="adj1"/>
              <a:gd fmla="val 0" name="adj2"/>
            </a:avLst>
          </a:prstGeom>
          <a:solidFill>
            <a:srgbClr val="2E5E73"/>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Roboto"/>
                <a:ea typeface="Roboto"/>
                <a:cs typeface="Roboto"/>
                <a:sym typeface="Roboto"/>
              </a:rPr>
              <a:t>This slide has 4 parts. Explain the </a:t>
            </a:r>
            <a:r>
              <a:rPr b="1" i="0" lang="en-US" sz="1500" u="none" cap="none" strike="noStrike">
                <a:solidFill>
                  <a:srgbClr val="FFFFFF"/>
                </a:solidFill>
                <a:latin typeface="Roboto"/>
                <a:ea typeface="Roboto"/>
                <a:cs typeface="Roboto"/>
                <a:sym typeface="Roboto"/>
              </a:rPr>
              <a:t>fourth</a:t>
            </a:r>
            <a:r>
              <a:rPr b="0" i="0" lang="en-US" sz="1500" u="none" cap="none" strike="noStrike">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b="0" i="0" lang="en-US" sz="1500" u="none" cap="none" strike="noStrike">
                <a:solidFill>
                  <a:srgbClr val="FFFFFF"/>
                </a:solidFill>
                <a:latin typeface="Arial"/>
                <a:ea typeface="Arial"/>
                <a:cs typeface="Arial"/>
                <a:sym typeface="Arial"/>
              </a:rPr>
              <a:t> </a:t>
            </a:r>
            <a:endParaRPr b="0" i="0" sz="1300" u="none" cap="none" strike="noStrike">
              <a:solidFill>
                <a:srgbClr val="FFFFFF"/>
              </a:solidFill>
              <a:latin typeface="Arial"/>
              <a:ea typeface="Arial"/>
              <a:cs typeface="Arial"/>
              <a:sym typeface="Arial"/>
            </a:endParaRPr>
          </a:p>
        </p:txBody>
      </p:sp>
      <p:sp>
        <p:nvSpPr>
          <p:cNvPr id="794" name="Google Shape;794;p75"/>
          <p:cNvSpPr/>
          <p:nvPr/>
        </p:nvSpPr>
        <p:spPr>
          <a:xfrm flipH="1">
            <a:off x="6020833" y="3708767"/>
            <a:ext cx="4845300" cy="2043300"/>
          </a:xfrm>
          <a:prstGeom prst="round2DiagRect">
            <a:avLst>
              <a:gd fmla="val 0" name="adj1"/>
              <a:gd fmla="val 0" name="adj2"/>
            </a:avLst>
          </a:prstGeom>
          <a:solidFill>
            <a:srgbClr val="FCB912"/>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third</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chemeClr val="dk2"/>
              </a:solidFill>
              <a:latin typeface="Roboto"/>
              <a:ea typeface="Roboto"/>
              <a:cs typeface="Roboto"/>
              <a:sym typeface="Roboto"/>
            </a:endParaRPr>
          </a:p>
        </p:txBody>
      </p:sp>
      <p:sp>
        <p:nvSpPr>
          <p:cNvPr id="795" name="Google Shape;795;p75"/>
          <p:cNvSpPr/>
          <p:nvPr/>
        </p:nvSpPr>
        <p:spPr>
          <a:xfrm flipH="1">
            <a:off x="1101061" y="1583567"/>
            <a:ext cx="4839300" cy="2043300"/>
          </a:xfrm>
          <a:prstGeom prst="round2DiagRect">
            <a:avLst>
              <a:gd fmla="val 0" name="adj1"/>
              <a:gd fmla="val 0" name="adj2"/>
            </a:avLst>
          </a:prstGeom>
          <a:solidFill>
            <a:srgbClr val="AADCF2"/>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first</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chemeClr val="dk2"/>
              </a:solidFill>
              <a:latin typeface="Roboto"/>
              <a:ea typeface="Roboto"/>
              <a:cs typeface="Roboto"/>
              <a:sym typeface="Roboto"/>
            </a:endParaRPr>
          </a:p>
        </p:txBody>
      </p:sp>
      <p:sp>
        <p:nvSpPr>
          <p:cNvPr id="796" name="Google Shape;796;p75"/>
          <p:cNvSpPr/>
          <p:nvPr/>
        </p:nvSpPr>
        <p:spPr>
          <a:xfrm>
            <a:off x="5143500" y="29971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01</a:t>
            </a:r>
            <a:endParaRPr b="1" i="0" sz="3200" u="none" cap="none" strike="noStrike">
              <a:solidFill>
                <a:schemeClr val="dk2"/>
              </a:solidFill>
              <a:latin typeface="Roboto"/>
              <a:ea typeface="Roboto"/>
              <a:cs typeface="Roboto"/>
              <a:sym typeface="Roboto"/>
            </a:endParaRPr>
          </a:p>
        </p:txBody>
      </p:sp>
      <p:sp>
        <p:nvSpPr>
          <p:cNvPr id="797" name="Google Shape;797;p75"/>
          <p:cNvSpPr/>
          <p:nvPr/>
        </p:nvSpPr>
        <p:spPr>
          <a:xfrm>
            <a:off x="5943400" y="29971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02</a:t>
            </a:r>
            <a:endParaRPr b="1" i="0" sz="3200" u="none" cap="none" strike="noStrike">
              <a:solidFill>
                <a:schemeClr val="dk2"/>
              </a:solidFill>
              <a:latin typeface="Roboto"/>
              <a:ea typeface="Roboto"/>
              <a:cs typeface="Roboto"/>
              <a:sym typeface="Roboto"/>
            </a:endParaRPr>
          </a:p>
        </p:txBody>
      </p:sp>
      <p:sp>
        <p:nvSpPr>
          <p:cNvPr id="798" name="Google Shape;798;p75"/>
          <p:cNvSpPr/>
          <p:nvPr/>
        </p:nvSpPr>
        <p:spPr>
          <a:xfrm>
            <a:off x="5143500" y="36067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04</a:t>
            </a:r>
            <a:endParaRPr b="1" i="0" sz="3200" u="none" cap="none" strike="noStrike">
              <a:solidFill>
                <a:srgbClr val="FFFFFF"/>
              </a:solidFill>
              <a:latin typeface="Roboto"/>
              <a:ea typeface="Roboto"/>
              <a:cs typeface="Roboto"/>
              <a:sym typeface="Roboto"/>
            </a:endParaRPr>
          </a:p>
        </p:txBody>
      </p:sp>
      <p:sp>
        <p:nvSpPr>
          <p:cNvPr id="799" name="Google Shape;799;p75"/>
          <p:cNvSpPr/>
          <p:nvPr/>
        </p:nvSpPr>
        <p:spPr>
          <a:xfrm>
            <a:off x="5943400" y="36067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03</a:t>
            </a:r>
            <a:endParaRPr b="1" i="0" sz="3200" u="none" cap="none" strike="noStrike">
              <a:solidFill>
                <a:schemeClr val="dk2"/>
              </a:solidFill>
              <a:latin typeface="Roboto"/>
              <a:ea typeface="Roboto"/>
              <a:cs typeface="Roboto"/>
              <a:sym typeface="Roboto"/>
            </a:endParaRPr>
          </a:p>
        </p:txBody>
      </p:sp>
      <p:sp>
        <p:nvSpPr>
          <p:cNvPr id="800" name="Google Shape;800;p75"/>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01" name="Google Shape;801;p75"/>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1">
  <p:cSld name="CUSTOM_20">
    <p:spTree>
      <p:nvGrpSpPr>
        <p:cNvPr id="802" name="Shape 802"/>
        <p:cNvGrpSpPr/>
        <p:nvPr/>
      </p:nvGrpSpPr>
      <p:grpSpPr>
        <a:xfrm>
          <a:off x="0" y="0"/>
          <a:ext cx="0" cy="0"/>
          <a:chOff x="0" y="0"/>
          <a:chExt cx="0" cy="0"/>
        </a:xfrm>
      </p:grpSpPr>
      <p:sp>
        <p:nvSpPr>
          <p:cNvPr id="803" name="Google Shape;803;p76"/>
          <p:cNvSpPr/>
          <p:nvPr/>
        </p:nvSpPr>
        <p:spPr>
          <a:xfrm>
            <a:off x="4737136" y="1900563"/>
            <a:ext cx="2708100" cy="2708100"/>
          </a:xfrm>
          <a:prstGeom prst="ellipse">
            <a:avLst/>
          </a:prstGeom>
          <a:noFill/>
          <a:ln cap="flat" cmpd="sng" w="28575">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76"/>
          <p:cNvSpPr/>
          <p:nvPr/>
        </p:nvSpPr>
        <p:spPr>
          <a:xfrm>
            <a:off x="3766133" y="3267279"/>
            <a:ext cx="2708100" cy="2708100"/>
          </a:xfrm>
          <a:prstGeom prst="ellipse">
            <a:avLst/>
          </a:prstGeom>
          <a:noFill/>
          <a:ln cap="flat" cmpd="sng" w="28575">
            <a:solidFill>
              <a:srgbClr val="2E5E7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76"/>
          <p:cNvSpPr/>
          <p:nvPr/>
        </p:nvSpPr>
        <p:spPr>
          <a:xfrm>
            <a:off x="5675754" y="3267279"/>
            <a:ext cx="2708100" cy="2708100"/>
          </a:xfrm>
          <a:prstGeom prst="ellipse">
            <a:avLst/>
          </a:prstGeom>
          <a:noFill/>
          <a:ln cap="flat" cmpd="sng" w="28575">
            <a:solidFill>
              <a:srgbClr val="1475D4"/>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6" name="Google Shape;806;p76"/>
          <p:cNvCxnSpPr/>
          <p:nvPr/>
        </p:nvCxnSpPr>
        <p:spPr>
          <a:xfrm rot="10800000">
            <a:off x="3233433" y="2433000"/>
            <a:ext cx="2806500" cy="0"/>
          </a:xfrm>
          <a:prstGeom prst="straightConnector1">
            <a:avLst/>
          </a:prstGeom>
          <a:noFill/>
          <a:ln cap="flat" cmpd="sng" w="9525">
            <a:solidFill>
              <a:srgbClr val="082D49"/>
            </a:solidFill>
            <a:prstDash val="solid"/>
            <a:round/>
            <a:headEnd len="sm" w="sm" type="oval"/>
            <a:tailEnd len="sm" w="sm" type="none"/>
          </a:ln>
        </p:spPr>
      </p:cxnSp>
      <p:sp>
        <p:nvSpPr>
          <p:cNvPr id="807" name="Google Shape;807;p76"/>
          <p:cNvSpPr txBox="1"/>
          <p:nvPr/>
        </p:nvSpPr>
        <p:spPr>
          <a:xfrm>
            <a:off x="398535" y="2368857"/>
            <a:ext cx="2836500" cy="9963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Vestibulum congue tempus</a:t>
            </a:r>
            <a:endParaRPr b="1" i="0" sz="1600" u="none" cap="none" strike="noStrike">
              <a:solidFill>
                <a:srgbClr val="2E5E73"/>
              </a:solidFill>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rPr b="0" i="0" lang="en-US" sz="1100" u="none" cap="none" strike="noStrike">
                <a:solidFill>
                  <a:srgbClr val="2E5E73"/>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2E5E73"/>
              </a:solidFill>
              <a:latin typeface="Roboto"/>
              <a:ea typeface="Roboto"/>
              <a:cs typeface="Roboto"/>
              <a:sym typeface="Roboto"/>
            </a:endParaRPr>
          </a:p>
        </p:txBody>
      </p:sp>
      <p:cxnSp>
        <p:nvCxnSpPr>
          <p:cNvPr id="808" name="Google Shape;808;p76"/>
          <p:cNvCxnSpPr/>
          <p:nvPr/>
        </p:nvCxnSpPr>
        <p:spPr>
          <a:xfrm rot="10800000">
            <a:off x="3241033" y="5220067"/>
            <a:ext cx="1467600" cy="0"/>
          </a:xfrm>
          <a:prstGeom prst="straightConnector1">
            <a:avLst/>
          </a:prstGeom>
          <a:noFill/>
          <a:ln cap="flat" cmpd="sng" w="9525">
            <a:solidFill>
              <a:srgbClr val="082D49"/>
            </a:solidFill>
            <a:prstDash val="solid"/>
            <a:round/>
            <a:headEnd len="sm" w="sm" type="oval"/>
            <a:tailEnd len="sm" w="sm" type="none"/>
          </a:ln>
        </p:spPr>
      </p:cxnSp>
      <p:sp>
        <p:nvSpPr>
          <p:cNvPr id="809" name="Google Shape;809;p76"/>
          <p:cNvSpPr txBox="1"/>
          <p:nvPr/>
        </p:nvSpPr>
        <p:spPr>
          <a:xfrm>
            <a:off x="398535" y="5156023"/>
            <a:ext cx="2836500" cy="9963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Vestibulum congue tempus</a:t>
            </a:r>
            <a:endParaRPr b="1" i="0" sz="1600" u="none" cap="none" strike="noStrike">
              <a:solidFill>
                <a:srgbClr val="2E5E73"/>
              </a:solidFill>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rPr b="0" i="0" lang="en-US" sz="1100" u="none" cap="none" strike="noStrike">
                <a:solidFill>
                  <a:srgbClr val="2E5E73"/>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2E5E73"/>
              </a:solidFill>
              <a:latin typeface="Roboto"/>
              <a:ea typeface="Roboto"/>
              <a:cs typeface="Roboto"/>
              <a:sym typeface="Roboto"/>
            </a:endParaRPr>
          </a:p>
        </p:txBody>
      </p:sp>
      <p:cxnSp>
        <p:nvCxnSpPr>
          <p:cNvPr id="810" name="Google Shape;810;p76"/>
          <p:cNvCxnSpPr/>
          <p:nvPr/>
        </p:nvCxnSpPr>
        <p:spPr>
          <a:xfrm rot="10800000">
            <a:off x="6039967" y="4393133"/>
            <a:ext cx="2639700" cy="0"/>
          </a:xfrm>
          <a:prstGeom prst="straightConnector1">
            <a:avLst/>
          </a:prstGeom>
          <a:noFill/>
          <a:ln cap="flat" cmpd="sng" w="9525">
            <a:solidFill>
              <a:srgbClr val="CCCCCC"/>
            </a:solidFill>
            <a:prstDash val="solid"/>
            <a:round/>
            <a:headEnd len="sm" w="sm" type="none"/>
            <a:tailEnd len="sm" w="sm" type="oval"/>
          </a:ln>
        </p:spPr>
      </p:cxnSp>
      <p:sp>
        <p:nvSpPr>
          <p:cNvPr id="811" name="Google Shape;811;p76"/>
          <p:cNvSpPr txBox="1"/>
          <p:nvPr/>
        </p:nvSpPr>
        <p:spPr>
          <a:xfrm>
            <a:off x="8782304" y="4343233"/>
            <a:ext cx="2972700" cy="9963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CCCCCC"/>
                </a:solidFill>
                <a:latin typeface="Roboto"/>
                <a:ea typeface="Roboto"/>
                <a:cs typeface="Roboto"/>
                <a:sym typeface="Roboto"/>
              </a:rPr>
              <a:t>Vestibulum congue tempus</a:t>
            </a:r>
            <a:endParaRPr b="1" i="0" sz="1600" u="none" cap="none" strike="noStrike">
              <a:solidFill>
                <a:srgbClr val="CCCCCC"/>
              </a:solidFill>
              <a:latin typeface="Roboto"/>
              <a:ea typeface="Roboto"/>
              <a:cs typeface="Roboto"/>
              <a:sym typeface="Roboto"/>
            </a:endParaRPr>
          </a:p>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CCCCCC"/>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CCCCCC"/>
              </a:solidFill>
              <a:latin typeface="Roboto"/>
              <a:ea typeface="Roboto"/>
              <a:cs typeface="Roboto"/>
              <a:sym typeface="Roboto"/>
            </a:endParaRPr>
          </a:p>
        </p:txBody>
      </p:sp>
      <p:cxnSp>
        <p:nvCxnSpPr>
          <p:cNvPr id="812" name="Google Shape;812;p76"/>
          <p:cNvCxnSpPr/>
          <p:nvPr/>
        </p:nvCxnSpPr>
        <p:spPr>
          <a:xfrm rot="10800000">
            <a:off x="6871433" y="3379550"/>
            <a:ext cx="1915200" cy="0"/>
          </a:xfrm>
          <a:prstGeom prst="straightConnector1">
            <a:avLst/>
          </a:prstGeom>
          <a:noFill/>
          <a:ln cap="flat" cmpd="sng" w="9525">
            <a:solidFill>
              <a:srgbClr val="CCCCCC"/>
            </a:solidFill>
            <a:prstDash val="solid"/>
            <a:round/>
            <a:headEnd len="sm" w="sm" type="none"/>
            <a:tailEnd len="sm" w="sm" type="oval"/>
          </a:ln>
        </p:spPr>
      </p:cxnSp>
      <p:sp>
        <p:nvSpPr>
          <p:cNvPr id="813" name="Google Shape;813;p76"/>
          <p:cNvSpPr txBox="1"/>
          <p:nvPr/>
        </p:nvSpPr>
        <p:spPr>
          <a:xfrm>
            <a:off x="8786635" y="3340457"/>
            <a:ext cx="2836500" cy="9963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CCCCCC"/>
                </a:solidFill>
                <a:latin typeface="Roboto"/>
                <a:ea typeface="Roboto"/>
                <a:cs typeface="Roboto"/>
                <a:sym typeface="Roboto"/>
              </a:rPr>
              <a:t>Vestibulum congue tempus</a:t>
            </a:r>
            <a:endParaRPr b="1" i="0" sz="1600" u="none" cap="none" strike="noStrike">
              <a:solidFill>
                <a:srgbClr val="CCCCCC"/>
              </a:solidFill>
              <a:latin typeface="Roboto"/>
              <a:ea typeface="Roboto"/>
              <a:cs typeface="Roboto"/>
              <a:sym typeface="Roboto"/>
            </a:endParaRPr>
          </a:p>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CCCCCC"/>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CCCCCC"/>
              </a:solidFill>
              <a:latin typeface="Roboto"/>
              <a:ea typeface="Roboto"/>
              <a:cs typeface="Roboto"/>
              <a:sym typeface="Roboto"/>
            </a:endParaRPr>
          </a:p>
        </p:txBody>
      </p:sp>
      <p:cxnSp>
        <p:nvCxnSpPr>
          <p:cNvPr id="814" name="Google Shape;814;p76"/>
          <p:cNvCxnSpPr/>
          <p:nvPr/>
        </p:nvCxnSpPr>
        <p:spPr>
          <a:xfrm rot="10800000">
            <a:off x="3297633" y="3703567"/>
            <a:ext cx="1690800" cy="0"/>
          </a:xfrm>
          <a:prstGeom prst="straightConnector1">
            <a:avLst/>
          </a:prstGeom>
          <a:noFill/>
          <a:ln cap="flat" cmpd="sng" w="9525">
            <a:solidFill>
              <a:srgbClr val="CCCCCC"/>
            </a:solidFill>
            <a:prstDash val="solid"/>
            <a:round/>
            <a:headEnd len="sm" w="sm" type="oval"/>
            <a:tailEnd len="sm" w="sm" type="none"/>
          </a:ln>
        </p:spPr>
      </p:cxnSp>
      <p:sp>
        <p:nvSpPr>
          <p:cNvPr id="815" name="Google Shape;815;p76"/>
          <p:cNvSpPr txBox="1"/>
          <p:nvPr/>
        </p:nvSpPr>
        <p:spPr>
          <a:xfrm>
            <a:off x="471868" y="3639507"/>
            <a:ext cx="2836500" cy="9963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CCCCCC"/>
                </a:solidFill>
                <a:latin typeface="Roboto"/>
                <a:ea typeface="Roboto"/>
                <a:cs typeface="Roboto"/>
                <a:sym typeface="Roboto"/>
              </a:rPr>
              <a:t>Vestibulum congue tempus</a:t>
            </a:r>
            <a:endParaRPr b="1" i="0" sz="1600" u="none" cap="none" strike="noStrike">
              <a:solidFill>
                <a:srgbClr val="CCCCCC"/>
              </a:solidFill>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rPr b="0" i="0" lang="en-US" sz="1100" u="none" cap="none" strike="noStrike">
                <a:solidFill>
                  <a:srgbClr val="CCCCCC"/>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CCCCCC"/>
              </a:solidFill>
              <a:latin typeface="Roboto"/>
              <a:ea typeface="Roboto"/>
              <a:cs typeface="Roboto"/>
              <a:sym typeface="Roboto"/>
            </a:endParaRPr>
          </a:p>
        </p:txBody>
      </p:sp>
      <p:cxnSp>
        <p:nvCxnSpPr>
          <p:cNvPr id="816" name="Google Shape;816;p76"/>
          <p:cNvCxnSpPr/>
          <p:nvPr/>
        </p:nvCxnSpPr>
        <p:spPr>
          <a:xfrm rot="10800000">
            <a:off x="7111900" y="5410033"/>
            <a:ext cx="1707300" cy="0"/>
          </a:xfrm>
          <a:prstGeom prst="straightConnector1">
            <a:avLst/>
          </a:prstGeom>
          <a:noFill/>
          <a:ln cap="flat" cmpd="sng" w="9525">
            <a:solidFill>
              <a:srgbClr val="082D49"/>
            </a:solidFill>
            <a:prstDash val="solid"/>
            <a:round/>
            <a:headEnd len="sm" w="sm" type="none"/>
            <a:tailEnd len="sm" w="sm" type="oval"/>
          </a:ln>
        </p:spPr>
      </p:cxnSp>
      <p:sp>
        <p:nvSpPr>
          <p:cNvPr id="817" name="Google Shape;817;p76"/>
          <p:cNvSpPr txBox="1"/>
          <p:nvPr/>
        </p:nvSpPr>
        <p:spPr>
          <a:xfrm>
            <a:off x="8782304" y="5346000"/>
            <a:ext cx="2972700" cy="9963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Vestibulum congue tempus</a:t>
            </a:r>
            <a:endParaRPr b="1" i="0" sz="1600" u="none" cap="none" strike="noStrike">
              <a:solidFill>
                <a:srgbClr val="2E5E73"/>
              </a:solidFill>
              <a:latin typeface="Roboto"/>
              <a:ea typeface="Roboto"/>
              <a:cs typeface="Roboto"/>
              <a:sym typeface="Roboto"/>
            </a:endParaRPr>
          </a:p>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2E5E73"/>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2E5E73"/>
              </a:solidFill>
              <a:latin typeface="Roboto"/>
              <a:ea typeface="Roboto"/>
              <a:cs typeface="Roboto"/>
              <a:sym typeface="Roboto"/>
            </a:endParaRPr>
          </a:p>
        </p:txBody>
      </p:sp>
      <p:sp>
        <p:nvSpPr>
          <p:cNvPr id="818" name="Google Shape;818;p76"/>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19" name="Google Shape;819;p76"/>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20" name="Shape 820"/>
        <p:cNvGrpSpPr/>
        <p:nvPr/>
      </p:nvGrpSpPr>
      <p:grpSpPr>
        <a:xfrm>
          <a:off x="0" y="0"/>
          <a:ext cx="0" cy="0"/>
          <a:chOff x="0" y="0"/>
          <a:chExt cx="0" cy="0"/>
        </a:xfrm>
      </p:grpSpPr>
      <p:sp>
        <p:nvSpPr>
          <p:cNvPr id="821" name="Google Shape;821;p77"/>
          <p:cNvSpPr txBox="1"/>
          <p:nvPr>
            <p:ph idx="1" type="body"/>
          </p:nvPr>
        </p:nvSpPr>
        <p:spPr>
          <a:xfrm>
            <a:off x="923067" y="1497267"/>
            <a:ext cx="10853100" cy="45945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822" name="Google Shape;822;p77"/>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23" name="Google Shape;823;p77"/>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824" name="Shape 824"/>
        <p:cNvGrpSpPr/>
        <p:nvPr/>
      </p:nvGrpSpPr>
      <p:grpSpPr>
        <a:xfrm>
          <a:off x="0" y="0"/>
          <a:ext cx="0" cy="0"/>
          <a:chOff x="0" y="0"/>
          <a:chExt cx="0" cy="0"/>
        </a:xfrm>
      </p:grpSpPr>
      <p:sp>
        <p:nvSpPr>
          <p:cNvPr id="825" name="Google Shape;825;p78"/>
          <p:cNvSpPr txBox="1"/>
          <p:nvPr>
            <p:ph type="ctrTitle"/>
          </p:nvPr>
        </p:nvSpPr>
        <p:spPr>
          <a:xfrm>
            <a:off x="0" y="992767"/>
            <a:ext cx="12192000" cy="2736900"/>
          </a:xfrm>
          <a:prstGeom prst="rect">
            <a:avLst/>
          </a:prstGeom>
          <a:noFill/>
          <a:ln>
            <a:noFill/>
          </a:ln>
        </p:spPr>
        <p:txBody>
          <a:bodyPr anchorCtr="0" anchor="b" bIns="121900" lIns="487675" spcFirstLastPara="1" rIns="121900" wrap="square" tIns="121900">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826" name="Google Shape;826;p78"/>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827" name="Google Shape;827;p7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slide 01">
  <p:cSld name="CUSTOM_21">
    <p:spTree>
      <p:nvGrpSpPr>
        <p:cNvPr id="58" name="Shape 58"/>
        <p:cNvGrpSpPr/>
        <p:nvPr/>
      </p:nvGrpSpPr>
      <p:grpSpPr>
        <a:xfrm>
          <a:off x="0" y="0"/>
          <a:ext cx="0" cy="0"/>
          <a:chOff x="0" y="0"/>
          <a:chExt cx="0" cy="0"/>
        </a:xfrm>
      </p:grpSpPr>
      <p:sp>
        <p:nvSpPr>
          <p:cNvPr id="59" name="Google Shape;59;p20"/>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0"/>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0"/>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0"/>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0"/>
          <p:cNvSpPr/>
          <p:nvPr/>
        </p:nvSpPr>
        <p:spPr>
          <a:xfrm>
            <a:off x="1271100" y="579698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0"/>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0"/>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66" name="Google Shape;66;p20"/>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67" name="Google Shape;67;p20"/>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68" name="Google Shape;68;p20"/>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69" name="Google Shape;69;p20"/>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70" name="Google Shape;70;p20"/>
          <p:cNvSpPr/>
          <p:nvPr/>
        </p:nvSpPr>
        <p:spPr>
          <a:xfrm>
            <a:off x="1070467" y="57296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6</a:t>
            </a:r>
            <a:endParaRPr b="0" i="0" sz="1900" u="none" cap="none" strike="noStrike">
              <a:solidFill>
                <a:srgbClr val="082D49"/>
              </a:solidFill>
              <a:latin typeface="Arial"/>
              <a:ea typeface="Arial"/>
              <a:cs typeface="Arial"/>
              <a:sym typeface="Arial"/>
            </a:endParaRPr>
          </a:p>
        </p:txBody>
      </p:sp>
      <p:sp>
        <p:nvSpPr>
          <p:cNvPr id="71" name="Google Shape;71;p20"/>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2" name="Google Shape;72;p20"/>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3" name="Google Shape;73;p20"/>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4" name="Google Shape;74;p20"/>
          <p:cNvSpPr txBox="1"/>
          <p:nvPr>
            <p:ph idx="4" type="subTitle"/>
          </p:nvPr>
        </p:nvSpPr>
        <p:spPr>
          <a:xfrm>
            <a:off x="1632833" y="408470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5" name="Google Shape;75;p20"/>
          <p:cNvSpPr txBox="1"/>
          <p:nvPr>
            <p:ph idx="5" type="subTitle"/>
          </p:nvPr>
        </p:nvSpPr>
        <p:spPr>
          <a:xfrm>
            <a:off x="1632833" y="4970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6" name="Google Shape;76;p20"/>
          <p:cNvSpPr txBox="1"/>
          <p:nvPr>
            <p:ph idx="6" type="subTitle"/>
          </p:nvPr>
        </p:nvSpPr>
        <p:spPr>
          <a:xfrm>
            <a:off x="1632833" y="582685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cxnSp>
        <p:nvCxnSpPr>
          <p:cNvPr id="77" name="Google Shape;77;p20"/>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78" name="Google Shape;78;p20"/>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9" name="Google Shape;79;p20"/>
          <p:cNvSpPr txBox="1"/>
          <p:nvPr>
            <p:ph idx="7"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0" name="Google Shape;80;p20"/>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1" name="Google Shape;81;p20"/>
          <p:cNvPicPr preferRelativeResize="0"/>
          <p:nvPr/>
        </p:nvPicPr>
        <p:blipFill rotWithShape="1">
          <a:blip r:embed="rId2">
            <a:alphaModFix/>
          </a:blip>
          <a:srcRect b="0" l="0" r="0" t="0"/>
          <a:stretch/>
        </p:blipFill>
        <p:spPr>
          <a:xfrm>
            <a:off x="257167" y="378933"/>
            <a:ext cx="612000" cy="62872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slide 02">
  <p:cSld name="CUSTOM_21_2">
    <p:spTree>
      <p:nvGrpSpPr>
        <p:cNvPr id="82" name="Shape 82"/>
        <p:cNvGrpSpPr/>
        <p:nvPr/>
      </p:nvGrpSpPr>
      <p:grpSpPr>
        <a:xfrm>
          <a:off x="0" y="0"/>
          <a:ext cx="0" cy="0"/>
          <a:chOff x="0" y="0"/>
          <a:chExt cx="0" cy="0"/>
        </a:xfrm>
      </p:grpSpPr>
      <p:cxnSp>
        <p:nvCxnSpPr>
          <p:cNvPr id="83" name="Google Shape;83;p21"/>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84" name="Google Shape;84;p21"/>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5" name="Google Shape;85;p21"/>
          <p:cNvSpPr txBox="1"/>
          <p:nvPr>
            <p:ph idx="2"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6" name="Google Shape;86;p21"/>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7" name="Google Shape;87;p21"/>
          <p:cNvPicPr preferRelativeResize="0"/>
          <p:nvPr/>
        </p:nvPicPr>
        <p:blipFill rotWithShape="1">
          <a:blip r:embed="rId2">
            <a:alphaModFix/>
          </a:blip>
          <a:srcRect b="0" l="0" r="0" t="0"/>
          <a:stretch/>
        </p:blipFill>
        <p:spPr>
          <a:xfrm>
            <a:off x="257167" y="378933"/>
            <a:ext cx="612000" cy="62872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ty slide">
  <p:cSld name="CUSTOM_23">
    <p:bg>
      <p:bgPr>
        <a:solidFill>
          <a:srgbClr val="F2F2F2"/>
        </a:solidFill>
      </p:bgPr>
    </p:bg>
    <p:spTree>
      <p:nvGrpSpPr>
        <p:cNvPr id="88" name="Shape 88"/>
        <p:cNvGrpSpPr/>
        <p:nvPr/>
      </p:nvGrpSpPr>
      <p:grpSpPr>
        <a:xfrm>
          <a:off x="0" y="0"/>
          <a:ext cx="0" cy="0"/>
          <a:chOff x="0" y="0"/>
          <a:chExt cx="0" cy="0"/>
        </a:xfrm>
      </p:grpSpPr>
      <p:sp>
        <p:nvSpPr>
          <p:cNvPr id="89" name="Google Shape;89;p22"/>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2"/>
          <p:cNvSpPr txBox="1"/>
          <p:nvPr/>
        </p:nvSpPr>
        <p:spPr>
          <a:xfrm>
            <a:off x="-7834" y="271467"/>
            <a:ext cx="12224700" cy="524700"/>
          </a:xfrm>
          <a:prstGeom prst="rect">
            <a:avLst/>
          </a:prstGeom>
          <a:noFill/>
          <a:ln>
            <a:noFill/>
          </a:ln>
        </p:spPr>
        <p:txBody>
          <a:bodyPr anchorCtr="0" anchor="ctr" bIns="121900" lIns="1097275"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Activity: </a:t>
            </a:r>
            <a:endParaRPr b="1" i="0" sz="3200" u="none" cap="none" strike="noStrike">
              <a:solidFill>
                <a:srgbClr val="2E5E73"/>
              </a:solidFill>
              <a:latin typeface="Roboto"/>
              <a:ea typeface="Roboto"/>
              <a:cs typeface="Roboto"/>
              <a:sym typeface="Roboto"/>
            </a:endParaRPr>
          </a:p>
        </p:txBody>
      </p:sp>
      <p:sp>
        <p:nvSpPr>
          <p:cNvPr id="91" name="Google Shape;91;p22"/>
          <p:cNvSpPr txBox="1"/>
          <p:nvPr/>
        </p:nvSpPr>
        <p:spPr>
          <a:xfrm>
            <a:off x="7868233" y="5303933"/>
            <a:ext cx="3829500" cy="579300"/>
          </a:xfrm>
          <a:prstGeom prst="rect">
            <a:avLst/>
          </a:prstGeom>
          <a:noFill/>
          <a:ln>
            <a:noFill/>
          </a:ln>
        </p:spPr>
        <p:txBody>
          <a:bodyPr anchorCtr="0" anchor="ctr" bIns="0" lIns="853425" spcFirstLastPara="1" rIns="121900" wrap="square" tIns="0">
            <a:noAutofit/>
          </a:bodyPr>
          <a:lstStyle/>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rgbClr val="2E5E73"/>
                </a:solidFill>
                <a:latin typeface="Roboto"/>
                <a:ea typeface="Roboto"/>
                <a:cs typeface="Roboto"/>
                <a:sym typeface="Roboto"/>
              </a:rPr>
              <a:t>Suggested Time:</a:t>
            </a:r>
            <a:endParaRPr b="1" i="0" sz="1900" u="none" cap="none" strike="noStrike">
              <a:solidFill>
                <a:srgbClr val="2E5E73"/>
              </a:solidFill>
              <a:latin typeface="Roboto"/>
              <a:ea typeface="Roboto"/>
              <a:cs typeface="Roboto"/>
              <a:sym typeface="Roboto"/>
            </a:endParaRPr>
          </a:p>
        </p:txBody>
      </p:sp>
      <p:pic>
        <p:nvPicPr>
          <p:cNvPr id="92" name="Google Shape;92;p22"/>
          <p:cNvPicPr preferRelativeResize="0"/>
          <p:nvPr/>
        </p:nvPicPr>
        <p:blipFill rotWithShape="1">
          <a:blip r:embed="rId2">
            <a:alphaModFix amt="12000"/>
          </a:blip>
          <a:srcRect b="41054" l="-3280" r="-37524" t="-19179"/>
          <a:stretch/>
        </p:blipFill>
        <p:spPr>
          <a:xfrm>
            <a:off x="0" y="4092633"/>
            <a:ext cx="4954800" cy="2765366"/>
          </a:xfrm>
          <a:prstGeom prst="rect">
            <a:avLst/>
          </a:prstGeom>
          <a:noFill/>
          <a:ln>
            <a:noFill/>
          </a:ln>
        </p:spPr>
      </p:pic>
      <p:cxnSp>
        <p:nvCxnSpPr>
          <p:cNvPr id="93" name="Google Shape;93;p22"/>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94" name="Google Shape;94;p22"/>
          <p:cNvSpPr txBox="1"/>
          <p:nvPr>
            <p:ph idx="1" type="subTitle"/>
          </p:nvPr>
        </p:nvSpPr>
        <p:spPr>
          <a:xfrm>
            <a:off x="1091433" y="2302633"/>
            <a:ext cx="8691600" cy="2821500"/>
          </a:xfrm>
          <a:prstGeom prst="rect">
            <a:avLst/>
          </a:prstGeom>
          <a:noFill/>
          <a:ln>
            <a:noFill/>
          </a:ln>
        </p:spPr>
        <p:txBody>
          <a:bodyPr anchorCtr="0" anchor="t" bIns="121900" lIns="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95" name="Google Shape;95;p22"/>
          <p:cNvSpPr txBox="1"/>
          <p:nvPr>
            <p:ph idx="2" type="subTitle"/>
          </p:nvPr>
        </p:nvSpPr>
        <p:spPr>
          <a:xfrm>
            <a:off x="0" y="5661867"/>
            <a:ext cx="11604900" cy="430800"/>
          </a:xfrm>
          <a:prstGeom prst="rect">
            <a:avLst/>
          </a:prstGeom>
          <a:noFill/>
          <a:ln>
            <a:noFill/>
          </a:ln>
        </p:spPr>
        <p:txBody>
          <a:bodyPr anchorCtr="0" anchor="t" bIns="121900" lIns="121900" spcFirstLastPara="1" rIns="121900" wrap="square" tIns="121900">
            <a:noAutofit/>
          </a:bodyPr>
          <a:lstStyle>
            <a:lvl1pPr lvl="0" algn="r">
              <a:lnSpc>
                <a:spcPct val="115000"/>
              </a:lnSpc>
              <a:spcBef>
                <a:spcPts val="0"/>
              </a:spcBef>
              <a:spcAft>
                <a:spcPts val="0"/>
              </a:spcAft>
              <a:buSzPts val="1900"/>
              <a:buNone/>
              <a:defRPr sz="1900"/>
            </a:lvl1pPr>
            <a:lvl2pPr lvl="1" algn="r">
              <a:lnSpc>
                <a:spcPct val="115000"/>
              </a:lnSpc>
              <a:spcBef>
                <a:spcPts val="0"/>
              </a:spcBef>
              <a:spcAft>
                <a:spcPts val="0"/>
              </a:spcAft>
              <a:buSzPts val="1900"/>
              <a:buNone/>
              <a:defRPr/>
            </a:lvl2pPr>
            <a:lvl3pPr lvl="2" algn="r">
              <a:lnSpc>
                <a:spcPct val="115000"/>
              </a:lnSpc>
              <a:spcBef>
                <a:spcPts val="0"/>
              </a:spcBef>
              <a:spcAft>
                <a:spcPts val="0"/>
              </a:spcAft>
              <a:buSzPts val="1900"/>
              <a:buNone/>
              <a:defRPr/>
            </a:lvl3pPr>
            <a:lvl4pPr lvl="3" algn="r">
              <a:lnSpc>
                <a:spcPct val="115000"/>
              </a:lnSpc>
              <a:spcBef>
                <a:spcPts val="0"/>
              </a:spcBef>
              <a:spcAft>
                <a:spcPts val="0"/>
              </a:spcAft>
              <a:buSzPts val="1900"/>
              <a:buNone/>
              <a:defRPr/>
            </a:lvl4pPr>
            <a:lvl5pPr lvl="4" algn="r">
              <a:lnSpc>
                <a:spcPct val="115000"/>
              </a:lnSpc>
              <a:spcBef>
                <a:spcPts val="0"/>
              </a:spcBef>
              <a:spcAft>
                <a:spcPts val="0"/>
              </a:spcAft>
              <a:buSzPts val="1900"/>
              <a:buNone/>
              <a:defRPr/>
            </a:lvl5pPr>
            <a:lvl6pPr lvl="5" algn="r">
              <a:lnSpc>
                <a:spcPct val="115000"/>
              </a:lnSpc>
              <a:spcBef>
                <a:spcPts val="0"/>
              </a:spcBef>
              <a:spcAft>
                <a:spcPts val="0"/>
              </a:spcAft>
              <a:buSzPts val="1900"/>
              <a:buNone/>
              <a:defRPr/>
            </a:lvl6pPr>
            <a:lvl7pPr lvl="6" algn="r">
              <a:lnSpc>
                <a:spcPct val="115000"/>
              </a:lnSpc>
              <a:spcBef>
                <a:spcPts val="0"/>
              </a:spcBef>
              <a:spcAft>
                <a:spcPts val="0"/>
              </a:spcAft>
              <a:buSzPts val="1900"/>
              <a:buNone/>
              <a:defRPr/>
            </a:lvl7pPr>
            <a:lvl8pPr lvl="7" algn="r">
              <a:lnSpc>
                <a:spcPct val="115000"/>
              </a:lnSpc>
              <a:spcBef>
                <a:spcPts val="0"/>
              </a:spcBef>
              <a:spcAft>
                <a:spcPts val="0"/>
              </a:spcAft>
              <a:buSzPts val="1900"/>
              <a:buNone/>
              <a:defRPr/>
            </a:lvl8pPr>
            <a:lvl9pPr lvl="8" algn="r">
              <a:lnSpc>
                <a:spcPct val="115000"/>
              </a:lnSpc>
              <a:spcBef>
                <a:spcPts val="0"/>
              </a:spcBef>
              <a:spcAft>
                <a:spcPts val="0"/>
              </a:spcAft>
              <a:buSzPts val="1900"/>
              <a:buNone/>
              <a:defRPr/>
            </a:lvl9pPr>
          </a:lstStyle>
          <a:p/>
        </p:txBody>
      </p:sp>
      <p:pic>
        <p:nvPicPr>
          <p:cNvPr id="96" name="Google Shape;96;p22"/>
          <p:cNvPicPr preferRelativeResize="0"/>
          <p:nvPr/>
        </p:nvPicPr>
        <p:blipFill rotWithShape="1">
          <a:blip r:embed="rId3">
            <a:alphaModFix/>
          </a:blip>
          <a:srcRect b="0" l="0" r="0" t="0"/>
          <a:stretch/>
        </p:blipFill>
        <p:spPr>
          <a:xfrm>
            <a:off x="297095" y="430900"/>
            <a:ext cx="532143" cy="524800"/>
          </a:xfrm>
          <a:prstGeom prst="rect">
            <a:avLst/>
          </a:prstGeom>
          <a:noFill/>
          <a:ln>
            <a:noFill/>
          </a:ln>
        </p:spPr>
      </p:pic>
      <p:sp>
        <p:nvSpPr>
          <p:cNvPr id="97" name="Google Shape;97;p22"/>
          <p:cNvSpPr txBox="1"/>
          <p:nvPr>
            <p:ph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theme" Target="../theme/theme1.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0" y="170800"/>
            <a:ext cx="12192000" cy="763500"/>
          </a:xfrm>
          <a:prstGeom prst="rect">
            <a:avLst/>
          </a:prstGeom>
          <a:noFill/>
          <a:ln>
            <a:noFill/>
          </a:ln>
        </p:spPr>
        <p:txBody>
          <a:bodyPr anchorCtr="0" anchor="t" bIns="121900" lIns="487675" spcFirstLastPara="1" rIns="121900" wrap="square" tIns="121900">
            <a:noAutofit/>
          </a:bodyPr>
          <a:lstStyle>
            <a:lvl1pPr lvl="0" marR="0" rtl="0" algn="l">
              <a:lnSpc>
                <a:spcPct val="100000"/>
              </a:lnSpc>
              <a:spcBef>
                <a:spcPts val="0"/>
              </a:spcBef>
              <a:spcAft>
                <a:spcPts val="0"/>
              </a:spcAft>
              <a:buClr>
                <a:srgbClr val="2E5E73"/>
              </a:buClr>
              <a:buSzPts val="3200"/>
              <a:buFont typeface="Roboto"/>
              <a:buNone/>
              <a:defRPr b="1" i="0" sz="3200" u="none" cap="none" strike="noStrike">
                <a:solidFill>
                  <a:srgbClr val="2E5E73"/>
                </a:solidFill>
                <a:latin typeface="Roboto"/>
                <a:ea typeface="Roboto"/>
                <a:cs typeface="Roboto"/>
                <a:sym typeface="Roboto"/>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11" name="Google Shape;11;p13"/>
          <p:cNvSpPr txBox="1"/>
          <p:nvPr>
            <p:ph idx="1" type="body"/>
          </p:nvPr>
        </p:nvSpPr>
        <p:spPr>
          <a:xfrm>
            <a:off x="48768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rgbClr val="2E5E73"/>
              </a:buClr>
              <a:buSzPts val="2400"/>
              <a:buFont typeface="Roboto Light"/>
              <a:buChar char="●"/>
              <a:defRPr b="0" i="0" sz="2400" u="none" cap="none" strike="noStrike">
                <a:solidFill>
                  <a:srgbClr val="2E5E73"/>
                </a:solidFill>
                <a:latin typeface="Roboto Light"/>
                <a:ea typeface="Roboto Light"/>
                <a:cs typeface="Roboto Light"/>
                <a:sym typeface="Roboto Light"/>
              </a:defRPr>
            </a:lvl1pPr>
            <a:lvl2pPr indent="-349250" lvl="1" marL="9144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2pPr>
            <a:lvl3pPr indent="-349250" lvl="2" marL="13716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3pPr>
            <a:lvl4pPr indent="-349250" lvl="3" marL="18288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4pPr>
            <a:lvl5pPr indent="-349250" lvl="4" marL="22860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5pPr>
            <a:lvl6pPr indent="-349250" lvl="5" marL="27432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6pPr>
            <a:lvl7pPr indent="-349250" lvl="6" marL="32004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7pPr>
            <a:lvl8pPr indent="-349250" lvl="7" marL="36576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8pPr>
            <a:lvl9pPr indent="-349250" lvl="8" marL="41148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pzcJqBgoG-C2vmr-GItbhI7VQfJsA3kc/view" TargetMode="Externa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9.gif"/><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2"/>
          <p:cNvSpPr txBox="1"/>
          <p:nvPr/>
        </p:nvSpPr>
        <p:spPr>
          <a:xfrm>
            <a:off x="3339700" y="3495675"/>
            <a:ext cx="8518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t/>
            </a:r>
            <a:endParaRPr/>
          </a:p>
        </p:txBody>
      </p:sp>
      <p:pic>
        <p:nvPicPr>
          <p:cNvPr id="834" name="Google Shape;834;p2" title="Inflation High Rez Vol down.m4v">
            <a:hlinkClick r:id="rId3"/>
          </p:cNvPr>
          <p:cNvPicPr preferRelativeResize="0"/>
          <p:nvPr/>
        </p:nvPicPr>
        <p:blipFill>
          <a:blip r:embed="rId4">
            <a:alphaModFix/>
          </a:blip>
          <a:stretch>
            <a:fillRect/>
          </a:stretch>
        </p:blipFill>
        <p:spPr>
          <a:xfrm>
            <a:off x="0" y="0"/>
            <a:ext cx="12192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1000"/>
                                        <p:tgtEl>
                                          <p:spTgt spid="8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g2dc4c2f4658_0_34"/>
          <p:cNvSpPr/>
          <p:nvPr/>
        </p:nvSpPr>
        <p:spPr>
          <a:xfrm>
            <a:off x="426000" y="1533500"/>
            <a:ext cx="11352300" cy="48960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g2dc4c2f4658_0_34"/>
          <p:cNvSpPr/>
          <p:nvPr/>
        </p:nvSpPr>
        <p:spPr>
          <a:xfrm>
            <a:off x="425998" y="445800"/>
            <a:ext cx="4779900" cy="902700"/>
          </a:xfrm>
          <a:prstGeom prst="rect">
            <a:avLst/>
          </a:prstGeom>
          <a:solidFill>
            <a:srgbClr val="005E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g2dc4c2f4658_0_34"/>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en-US" sz="3000">
                <a:solidFill>
                  <a:srgbClr val="FFFFFF"/>
                </a:solidFill>
                <a:latin typeface="Roboto Light"/>
                <a:ea typeface="Roboto Light"/>
                <a:cs typeface="Roboto Light"/>
                <a:sym typeface="Roboto Light"/>
              </a:rPr>
              <a:t>Fed Funds Rate Correlation</a:t>
            </a:r>
            <a:endParaRPr b="0" i="0" sz="3000" u="none" cap="none" strike="noStrike">
              <a:solidFill>
                <a:srgbClr val="FFFFFF"/>
              </a:solidFill>
              <a:latin typeface="Roboto Light"/>
              <a:ea typeface="Roboto Light"/>
              <a:cs typeface="Roboto Light"/>
              <a:sym typeface="Roboto Light"/>
            </a:endParaRPr>
          </a:p>
        </p:txBody>
      </p:sp>
      <p:sp>
        <p:nvSpPr>
          <p:cNvPr id="924" name="Google Shape;924;g2dc4c2f4658_0_34"/>
          <p:cNvSpPr txBox="1"/>
          <p:nvPr/>
        </p:nvSpPr>
        <p:spPr>
          <a:xfrm>
            <a:off x="7970650" y="2239450"/>
            <a:ext cx="3876000" cy="3630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rgbClr val="212121"/>
              </a:buClr>
              <a:buSzPts val="1400"/>
              <a:buFont typeface="Roboto"/>
              <a:buChar char="●"/>
            </a:pPr>
            <a:r>
              <a:rPr lang="en-US">
                <a:solidFill>
                  <a:srgbClr val="212121"/>
                </a:solidFill>
                <a:latin typeface="Roboto"/>
                <a:ea typeface="Roboto"/>
                <a:cs typeface="Roboto"/>
                <a:sym typeface="Roboto"/>
              </a:rPr>
              <a:t>The unemployment rate does not immediately adjust to the interest rate.</a:t>
            </a:r>
            <a:endParaRPr>
              <a:solidFill>
                <a:srgbClr val="212121"/>
              </a:solidFill>
              <a:latin typeface="Roboto"/>
              <a:ea typeface="Roboto"/>
              <a:cs typeface="Roboto"/>
              <a:sym typeface="Roboto"/>
            </a:endParaRPr>
          </a:p>
          <a:p>
            <a:pPr indent="-317500" lvl="0" marL="457200" marR="0" rtl="0" algn="l">
              <a:lnSpc>
                <a:spcPct val="115000"/>
              </a:lnSpc>
              <a:spcBef>
                <a:spcPts val="1000"/>
              </a:spcBef>
              <a:spcAft>
                <a:spcPts val="0"/>
              </a:spcAft>
              <a:buClr>
                <a:srgbClr val="212121"/>
              </a:buClr>
              <a:buSzPts val="1400"/>
              <a:buFont typeface="Roboto"/>
              <a:buChar char="●"/>
            </a:pPr>
            <a:r>
              <a:rPr lang="en-US">
                <a:solidFill>
                  <a:srgbClr val="212121"/>
                </a:solidFill>
                <a:latin typeface="Roboto"/>
                <a:ea typeface="Roboto"/>
                <a:cs typeface="Roboto"/>
                <a:sym typeface="Roboto"/>
              </a:rPr>
              <a:t>While calculating the correlation between unemployment and the interest rate for states with the highest and lowest unemployment rate for multiple lagged months, we found that the strongest correlation comes after a 36 month lag.</a:t>
            </a:r>
            <a:endParaRPr>
              <a:solidFill>
                <a:srgbClr val="212121"/>
              </a:solidFill>
              <a:latin typeface="Roboto"/>
              <a:ea typeface="Roboto"/>
              <a:cs typeface="Roboto"/>
              <a:sym typeface="Roboto"/>
            </a:endParaRPr>
          </a:p>
          <a:p>
            <a:pPr indent="-317500" lvl="0" marL="457200" marR="0" rtl="0" algn="l">
              <a:lnSpc>
                <a:spcPct val="115000"/>
              </a:lnSpc>
              <a:spcBef>
                <a:spcPts val="1000"/>
              </a:spcBef>
              <a:spcAft>
                <a:spcPts val="1000"/>
              </a:spcAft>
              <a:buClr>
                <a:srgbClr val="212121"/>
              </a:buClr>
              <a:buSzPts val="1400"/>
              <a:buFont typeface="Roboto"/>
              <a:buChar char="●"/>
            </a:pPr>
            <a:r>
              <a:rPr lang="en-US">
                <a:solidFill>
                  <a:srgbClr val="212121"/>
                </a:solidFill>
                <a:latin typeface="Roboto"/>
                <a:ea typeface="Roboto"/>
                <a:cs typeface="Roboto"/>
                <a:sym typeface="Roboto"/>
              </a:rPr>
              <a:t>There is a moderately positive correlation between unemployment and interest rate as there are still other factors that affect unemployment.</a:t>
            </a:r>
            <a:endParaRPr>
              <a:solidFill>
                <a:srgbClr val="212121"/>
              </a:solidFill>
              <a:latin typeface="Roboto"/>
              <a:ea typeface="Roboto"/>
              <a:cs typeface="Roboto"/>
              <a:sym typeface="Roboto"/>
            </a:endParaRPr>
          </a:p>
        </p:txBody>
      </p:sp>
      <p:pic>
        <p:nvPicPr>
          <p:cNvPr id="925" name="Google Shape;925;g2dc4c2f4658_0_34"/>
          <p:cNvPicPr preferRelativeResize="0"/>
          <p:nvPr/>
        </p:nvPicPr>
        <p:blipFill>
          <a:blip r:embed="rId3">
            <a:alphaModFix/>
          </a:blip>
          <a:stretch>
            <a:fillRect/>
          </a:stretch>
        </p:blipFill>
        <p:spPr>
          <a:xfrm>
            <a:off x="487025" y="2301500"/>
            <a:ext cx="7422600" cy="3352475"/>
          </a:xfrm>
          <a:prstGeom prst="rect">
            <a:avLst/>
          </a:prstGeom>
          <a:noFill/>
          <a:ln>
            <a:noFill/>
          </a:ln>
        </p:spPr>
      </p:pic>
      <p:sp>
        <p:nvSpPr>
          <p:cNvPr id="926" name="Google Shape;926;g2dc4c2f4658_0_34"/>
          <p:cNvSpPr txBox="1"/>
          <p:nvPr/>
        </p:nvSpPr>
        <p:spPr>
          <a:xfrm>
            <a:off x="419850" y="1607938"/>
            <a:ext cx="11352300" cy="434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US" sz="1800">
                <a:solidFill>
                  <a:srgbClr val="082D49"/>
                </a:solidFill>
                <a:latin typeface="Roboto"/>
                <a:ea typeface="Roboto"/>
                <a:cs typeface="Roboto"/>
                <a:sym typeface="Roboto"/>
              </a:rPr>
              <a:t>Correlation Between Unemployment and Fed Funds Rate</a:t>
            </a:r>
            <a:endParaRPr sz="2400">
              <a:solidFill>
                <a:srgbClr val="2E5E73"/>
              </a:solidFill>
              <a:latin typeface="Roboto Light"/>
              <a:ea typeface="Roboto Light"/>
              <a:cs typeface="Roboto Light"/>
              <a:sym typeface="Robo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8"/>
          <p:cNvSpPr/>
          <p:nvPr/>
        </p:nvSpPr>
        <p:spPr>
          <a:xfrm>
            <a:off x="419850" y="2154950"/>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8"/>
          <p:cNvSpPr/>
          <p:nvPr/>
        </p:nvSpPr>
        <p:spPr>
          <a:xfrm>
            <a:off x="425998" y="445800"/>
            <a:ext cx="4779900" cy="902700"/>
          </a:xfrm>
          <a:prstGeom prst="rect">
            <a:avLst/>
          </a:prstGeom>
          <a:solidFill>
            <a:srgbClr val="0077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8"/>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en-US" sz="3000">
                <a:solidFill>
                  <a:srgbClr val="FFFFFF"/>
                </a:solidFill>
                <a:latin typeface="Roboto Light"/>
                <a:ea typeface="Roboto Light"/>
                <a:cs typeface="Roboto Light"/>
                <a:sym typeface="Roboto Light"/>
              </a:rPr>
              <a:t>Forecasting</a:t>
            </a:r>
            <a:r>
              <a:rPr lang="en-US" sz="3000">
                <a:solidFill>
                  <a:srgbClr val="FFFFFF"/>
                </a:solidFill>
                <a:latin typeface="Roboto Light"/>
                <a:ea typeface="Roboto Light"/>
                <a:cs typeface="Roboto Light"/>
                <a:sym typeface="Roboto Light"/>
              </a:rPr>
              <a:t> the Future of Unemployment</a:t>
            </a:r>
            <a:endParaRPr b="0" i="0" sz="3000" u="none" cap="none" strike="noStrike">
              <a:solidFill>
                <a:srgbClr val="FFFFFF"/>
              </a:solidFill>
              <a:latin typeface="Roboto Light"/>
              <a:ea typeface="Roboto Light"/>
              <a:cs typeface="Roboto Light"/>
              <a:sym typeface="Roboto Light"/>
            </a:endParaRPr>
          </a:p>
        </p:txBody>
      </p:sp>
      <p:sp>
        <p:nvSpPr>
          <p:cNvPr id="935" name="Google Shape;935;p8"/>
          <p:cNvSpPr txBox="1"/>
          <p:nvPr/>
        </p:nvSpPr>
        <p:spPr>
          <a:xfrm>
            <a:off x="8130210" y="2274868"/>
            <a:ext cx="3635700" cy="2622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lang="en-US" sz="1600">
                <a:latin typeface="Roboto"/>
                <a:ea typeface="Roboto"/>
                <a:cs typeface="Roboto"/>
                <a:sym typeface="Roboto"/>
              </a:rPr>
              <a:t>Prophet Model:</a:t>
            </a:r>
            <a:endParaRPr sz="1600">
              <a:latin typeface="Roboto"/>
              <a:ea typeface="Roboto"/>
              <a:cs typeface="Roboto"/>
              <a:sym typeface="Roboto"/>
            </a:endParaRPr>
          </a:p>
          <a:p>
            <a:pPr indent="0" lvl="0" marL="0" marR="0" rtl="0" algn="l">
              <a:lnSpc>
                <a:spcPct val="90000"/>
              </a:lnSpc>
              <a:spcBef>
                <a:spcPts val="0"/>
              </a:spcBef>
              <a:spcAft>
                <a:spcPts val="0"/>
              </a:spcAft>
              <a:buClr>
                <a:srgbClr val="000000"/>
              </a:buClr>
              <a:buSzPts val="1400"/>
              <a:buFont typeface="Arial"/>
              <a:buNone/>
            </a:pPr>
            <a:r>
              <a:t/>
            </a:r>
            <a:endParaRPr sz="1600">
              <a:latin typeface="Roboto"/>
              <a:ea typeface="Roboto"/>
              <a:cs typeface="Roboto"/>
              <a:sym typeface="Roboto"/>
            </a:endParaRPr>
          </a:p>
          <a:p>
            <a:pPr indent="0" lvl="0" marL="0" marR="0" rtl="0" algn="l">
              <a:lnSpc>
                <a:spcPct val="90000"/>
              </a:lnSpc>
              <a:spcBef>
                <a:spcPts val="0"/>
              </a:spcBef>
              <a:spcAft>
                <a:spcPts val="0"/>
              </a:spcAft>
              <a:buClr>
                <a:srgbClr val="000000"/>
              </a:buClr>
              <a:buSzPts val="1400"/>
              <a:buFont typeface="Arial"/>
              <a:buNone/>
            </a:pPr>
            <a:r>
              <a:rPr lang="en-US" sz="1600">
                <a:latin typeface="Roboto"/>
                <a:ea typeface="Roboto"/>
                <a:cs typeface="Roboto"/>
                <a:sym typeface="Roboto"/>
              </a:rPr>
              <a:t>Using advanced forecasting techniques like the Prophet model helps predict future unemployment trends. The model forecasts a decline in unemployment rates across all states for the next 36 months. This analysis offers valuable insights into potential economic changes and supports strategic decision-making.</a:t>
            </a:r>
            <a:endParaRPr sz="1800">
              <a:latin typeface="Roboto"/>
              <a:ea typeface="Roboto"/>
              <a:cs typeface="Roboto"/>
              <a:sym typeface="Roboto"/>
            </a:endParaRPr>
          </a:p>
        </p:txBody>
      </p:sp>
      <p:pic>
        <p:nvPicPr>
          <p:cNvPr descr="A graph showing a wave of data&#10;&#10;Description automatically generated with medium confidence" id="936" name="Google Shape;936;p8"/>
          <p:cNvPicPr preferRelativeResize="0"/>
          <p:nvPr/>
        </p:nvPicPr>
        <p:blipFill rotWithShape="1">
          <a:blip r:embed="rId3">
            <a:alphaModFix/>
          </a:blip>
          <a:srcRect b="0" l="0" r="0" t="0"/>
          <a:stretch/>
        </p:blipFill>
        <p:spPr>
          <a:xfrm>
            <a:off x="425998" y="2041450"/>
            <a:ext cx="7632991" cy="45797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9"/>
          <p:cNvSpPr/>
          <p:nvPr/>
        </p:nvSpPr>
        <p:spPr>
          <a:xfrm>
            <a:off x="7609825" y="2193125"/>
            <a:ext cx="41685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9"/>
          <p:cNvSpPr/>
          <p:nvPr/>
        </p:nvSpPr>
        <p:spPr>
          <a:xfrm>
            <a:off x="425998" y="445800"/>
            <a:ext cx="4779900" cy="902700"/>
          </a:xfrm>
          <a:prstGeom prst="rect">
            <a:avLst/>
          </a:prstGeom>
          <a:solidFill>
            <a:srgbClr val="0077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9"/>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en-US" sz="3000">
                <a:solidFill>
                  <a:srgbClr val="FFFFFF"/>
                </a:solidFill>
                <a:latin typeface="Roboto Light"/>
                <a:ea typeface="Roboto Light"/>
                <a:cs typeface="Roboto Light"/>
                <a:sym typeface="Roboto Light"/>
              </a:rPr>
              <a:t>COVID-19 Pandemic Analysis</a:t>
            </a:r>
            <a:endParaRPr b="0" i="0" sz="3000" u="none" cap="none" strike="noStrike">
              <a:solidFill>
                <a:srgbClr val="FFFFFF"/>
              </a:solidFill>
              <a:latin typeface="Roboto Light"/>
              <a:ea typeface="Roboto Light"/>
              <a:cs typeface="Roboto Light"/>
              <a:sym typeface="Roboto Light"/>
            </a:endParaRPr>
          </a:p>
        </p:txBody>
      </p:sp>
      <p:sp>
        <p:nvSpPr>
          <p:cNvPr id="945" name="Google Shape;945;p9"/>
          <p:cNvSpPr txBox="1"/>
          <p:nvPr/>
        </p:nvSpPr>
        <p:spPr>
          <a:xfrm>
            <a:off x="7609825" y="2283900"/>
            <a:ext cx="4096200" cy="2622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t/>
            </a:r>
            <a:endParaRPr sz="1600">
              <a:solidFill>
                <a:srgbClr val="082D49"/>
              </a:solidFill>
              <a:latin typeface="Roboto"/>
              <a:ea typeface="Roboto"/>
              <a:cs typeface="Roboto"/>
              <a:sym typeface="Roboto"/>
            </a:endParaRPr>
          </a:p>
          <a:p>
            <a:pPr indent="0" lvl="0" marL="0" marR="0" rtl="0" algn="l">
              <a:lnSpc>
                <a:spcPct val="90000"/>
              </a:lnSpc>
              <a:spcBef>
                <a:spcPts val="0"/>
              </a:spcBef>
              <a:spcAft>
                <a:spcPts val="0"/>
              </a:spcAft>
              <a:buClr>
                <a:srgbClr val="000000"/>
              </a:buClr>
              <a:buSzPts val="1400"/>
              <a:buFont typeface="Arial"/>
              <a:buNone/>
            </a:pPr>
            <a:r>
              <a:rPr lang="en-US" sz="1600">
                <a:latin typeface="Roboto"/>
                <a:ea typeface="Roboto"/>
                <a:cs typeface="Roboto"/>
                <a:sym typeface="Roboto"/>
              </a:rPr>
              <a:t>Pandemic Analysis: </a:t>
            </a:r>
            <a:endParaRPr sz="1600">
              <a:latin typeface="Roboto"/>
              <a:ea typeface="Roboto"/>
              <a:cs typeface="Roboto"/>
              <a:sym typeface="Roboto"/>
            </a:endParaRPr>
          </a:p>
          <a:p>
            <a:pPr indent="0" lvl="0" marL="0" marR="0" rtl="0" algn="l">
              <a:lnSpc>
                <a:spcPct val="90000"/>
              </a:lnSpc>
              <a:spcBef>
                <a:spcPts val="0"/>
              </a:spcBef>
              <a:spcAft>
                <a:spcPts val="0"/>
              </a:spcAft>
              <a:buClr>
                <a:srgbClr val="000000"/>
              </a:buClr>
              <a:buSzPts val="1400"/>
              <a:buFont typeface="Arial"/>
              <a:buNone/>
            </a:pPr>
            <a:r>
              <a:t/>
            </a:r>
            <a:endParaRPr sz="1600">
              <a:latin typeface="Roboto"/>
              <a:ea typeface="Roboto"/>
              <a:cs typeface="Roboto"/>
              <a:sym typeface="Roboto"/>
            </a:endParaRPr>
          </a:p>
          <a:p>
            <a:pPr indent="0" lvl="0" marL="0" marR="0" rtl="0" algn="l">
              <a:lnSpc>
                <a:spcPct val="90000"/>
              </a:lnSpc>
              <a:spcBef>
                <a:spcPts val="0"/>
              </a:spcBef>
              <a:spcAft>
                <a:spcPts val="0"/>
              </a:spcAft>
              <a:buClr>
                <a:srgbClr val="000000"/>
              </a:buClr>
              <a:buSzPts val="1400"/>
              <a:buFont typeface="Arial"/>
              <a:buNone/>
            </a:pPr>
            <a:r>
              <a:rPr lang="en-US" sz="1600">
                <a:latin typeface="Roboto"/>
                <a:ea typeface="Roboto"/>
                <a:cs typeface="Roboto"/>
                <a:sym typeface="Roboto"/>
              </a:rPr>
              <a:t>Our analysis of the pandemic's impact on unemployment shows significant findings, especially in hard-hit states like Nevada. Despite efforts to recover, Nevada still struggles with high unemployment, highlighting the ongoing economic challenges from the pandemic.</a:t>
            </a:r>
            <a:endParaRPr sz="1600">
              <a:latin typeface="Roboto"/>
              <a:ea typeface="Roboto"/>
              <a:cs typeface="Roboto"/>
              <a:sym typeface="Roboto"/>
            </a:endParaRPr>
          </a:p>
          <a:p>
            <a:pPr indent="0" lvl="0" marL="0" marR="0" rtl="0" algn="l">
              <a:lnSpc>
                <a:spcPct val="90000"/>
              </a:lnSpc>
              <a:spcBef>
                <a:spcPts val="0"/>
              </a:spcBef>
              <a:spcAft>
                <a:spcPts val="0"/>
              </a:spcAft>
              <a:buClr>
                <a:srgbClr val="000000"/>
              </a:buClr>
              <a:buSzPts val="1400"/>
              <a:buFont typeface="Arial"/>
              <a:buNone/>
            </a:pPr>
            <a:r>
              <a:t/>
            </a:r>
            <a:endParaRPr b="0" i="0" sz="1600" u="none" cap="none" strike="noStrike">
              <a:solidFill>
                <a:srgbClr val="082D49"/>
              </a:solidFill>
              <a:latin typeface="Roboto"/>
              <a:ea typeface="Roboto"/>
              <a:cs typeface="Roboto"/>
              <a:sym typeface="Roboto"/>
            </a:endParaRPr>
          </a:p>
        </p:txBody>
      </p:sp>
      <p:pic>
        <p:nvPicPr>
          <p:cNvPr id="946" name="Google Shape;946;p9"/>
          <p:cNvPicPr preferRelativeResize="0"/>
          <p:nvPr/>
        </p:nvPicPr>
        <p:blipFill>
          <a:blip r:embed="rId3">
            <a:alphaModFix/>
          </a:blip>
          <a:stretch>
            <a:fillRect/>
          </a:stretch>
        </p:blipFill>
        <p:spPr>
          <a:xfrm>
            <a:off x="0" y="1452175"/>
            <a:ext cx="7568155" cy="5405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g2dc4c2f4658_0_54"/>
          <p:cNvSpPr/>
          <p:nvPr/>
        </p:nvSpPr>
        <p:spPr>
          <a:xfrm>
            <a:off x="7925550" y="1913075"/>
            <a:ext cx="3825900" cy="4293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g2dc4c2f4658_0_54"/>
          <p:cNvSpPr/>
          <p:nvPr/>
        </p:nvSpPr>
        <p:spPr>
          <a:xfrm>
            <a:off x="425998" y="445800"/>
            <a:ext cx="4779900" cy="902700"/>
          </a:xfrm>
          <a:prstGeom prst="rect">
            <a:avLst/>
          </a:prstGeom>
          <a:solidFill>
            <a:srgbClr val="0077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g2dc4c2f4658_0_54"/>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en-US" sz="3000">
                <a:solidFill>
                  <a:srgbClr val="FFFFFF"/>
                </a:solidFill>
                <a:latin typeface="Roboto Light"/>
                <a:ea typeface="Roboto Light"/>
                <a:cs typeface="Roboto Light"/>
                <a:sym typeface="Roboto Light"/>
              </a:rPr>
              <a:t>Forecasting the Future - Nevada</a:t>
            </a:r>
            <a:endParaRPr b="0" i="0" sz="3000" u="none" cap="none" strike="noStrike">
              <a:solidFill>
                <a:srgbClr val="FFFFFF"/>
              </a:solidFill>
              <a:latin typeface="Roboto Light"/>
              <a:ea typeface="Roboto Light"/>
              <a:cs typeface="Roboto Light"/>
              <a:sym typeface="Roboto Light"/>
            </a:endParaRPr>
          </a:p>
        </p:txBody>
      </p:sp>
      <p:sp>
        <p:nvSpPr>
          <p:cNvPr id="955" name="Google Shape;955;g2dc4c2f4658_0_54"/>
          <p:cNvSpPr txBox="1"/>
          <p:nvPr/>
        </p:nvSpPr>
        <p:spPr>
          <a:xfrm>
            <a:off x="7925550" y="1851200"/>
            <a:ext cx="3825900" cy="19578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lang="en-US" sz="1600">
                <a:latin typeface="Roboto"/>
                <a:ea typeface="Roboto"/>
                <a:cs typeface="Roboto"/>
                <a:sym typeface="Roboto"/>
              </a:rPr>
              <a:t>Prophet analysis for Nevada:</a:t>
            </a:r>
            <a:endParaRPr sz="1600">
              <a:latin typeface="Roboto"/>
              <a:ea typeface="Roboto"/>
              <a:cs typeface="Roboto"/>
              <a:sym typeface="Roboto"/>
            </a:endParaRPr>
          </a:p>
          <a:p>
            <a:pPr indent="0" lvl="0" marL="0" marR="0" rtl="0" algn="l">
              <a:lnSpc>
                <a:spcPct val="90000"/>
              </a:lnSpc>
              <a:spcBef>
                <a:spcPts val="0"/>
              </a:spcBef>
              <a:spcAft>
                <a:spcPts val="0"/>
              </a:spcAft>
              <a:buClr>
                <a:srgbClr val="000000"/>
              </a:buClr>
              <a:buSzPts val="1400"/>
              <a:buFont typeface="Arial"/>
              <a:buNone/>
            </a:pPr>
            <a:r>
              <a:t/>
            </a:r>
            <a:endParaRPr sz="1600">
              <a:latin typeface="Roboto"/>
              <a:ea typeface="Roboto"/>
              <a:cs typeface="Roboto"/>
              <a:sym typeface="Roboto"/>
            </a:endParaRPr>
          </a:p>
          <a:p>
            <a:pPr indent="0" lvl="0" marL="0" marR="0" rtl="0" algn="l">
              <a:lnSpc>
                <a:spcPct val="90000"/>
              </a:lnSpc>
              <a:spcBef>
                <a:spcPts val="0"/>
              </a:spcBef>
              <a:spcAft>
                <a:spcPts val="0"/>
              </a:spcAft>
              <a:buClr>
                <a:srgbClr val="000000"/>
              </a:buClr>
              <a:buSzPts val="1400"/>
              <a:buFont typeface="Arial"/>
              <a:buNone/>
            </a:pPr>
            <a:r>
              <a:rPr lang="en-US" sz="1600">
                <a:latin typeface="Roboto"/>
                <a:ea typeface="Roboto"/>
                <a:cs typeface="Roboto"/>
                <a:sym typeface="Roboto"/>
              </a:rPr>
              <a:t>Our data indicates that the unemployment rate in Nevada, which was the hardest hit by the pandemic, will decrease in the coming years. This positive trend reflects the state's ongoing economic recovery and growth.</a:t>
            </a:r>
            <a:endParaRPr sz="1800">
              <a:latin typeface="Roboto"/>
              <a:ea typeface="Roboto"/>
              <a:cs typeface="Roboto"/>
              <a:sym typeface="Roboto"/>
            </a:endParaRPr>
          </a:p>
        </p:txBody>
      </p:sp>
      <p:pic>
        <p:nvPicPr>
          <p:cNvPr id="956" name="Google Shape;956;g2dc4c2f4658_0_54"/>
          <p:cNvPicPr preferRelativeResize="0"/>
          <p:nvPr/>
        </p:nvPicPr>
        <p:blipFill>
          <a:blip r:embed="rId3">
            <a:alphaModFix/>
          </a:blip>
          <a:stretch>
            <a:fillRect/>
          </a:stretch>
        </p:blipFill>
        <p:spPr>
          <a:xfrm>
            <a:off x="0" y="1623851"/>
            <a:ext cx="7925549" cy="49204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0"/>
          <p:cNvSpPr/>
          <p:nvPr/>
        </p:nvSpPr>
        <p:spPr>
          <a:xfrm>
            <a:off x="3339700" y="2338200"/>
            <a:ext cx="8429700" cy="41001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0"/>
          <p:cNvSpPr/>
          <p:nvPr/>
        </p:nvSpPr>
        <p:spPr>
          <a:xfrm>
            <a:off x="426002" y="445800"/>
            <a:ext cx="2761800" cy="27618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0"/>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Summary</a:t>
            </a:r>
            <a:endParaRPr b="0" i="0" sz="3000" u="none" cap="none" strike="noStrike">
              <a:solidFill>
                <a:srgbClr val="FFFFFF"/>
              </a:solidFill>
              <a:latin typeface="Roboto Light"/>
              <a:ea typeface="Roboto Light"/>
              <a:cs typeface="Roboto Light"/>
              <a:sym typeface="Roboto Light"/>
            </a:endParaRPr>
          </a:p>
        </p:txBody>
      </p:sp>
      <p:sp>
        <p:nvSpPr>
          <p:cNvPr id="965" name="Google Shape;965;p10"/>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
        <p:nvSpPr>
          <p:cNvPr id="966" name="Google Shape;966;p10"/>
          <p:cNvSpPr txBox="1"/>
          <p:nvPr/>
        </p:nvSpPr>
        <p:spPr>
          <a:xfrm>
            <a:off x="3339700" y="2141000"/>
            <a:ext cx="8518800" cy="4673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None/>
            </a:pPr>
            <a:r>
              <a:t/>
            </a:r>
            <a:endParaRPr sz="1800">
              <a:solidFill>
                <a:srgbClr val="082D49"/>
              </a:solidFill>
              <a:latin typeface="Roboto"/>
              <a:ea typeface="Roboto"/>
              <a:cs typeface="Roboto"/>
              <a:sym typeface="Roboto"/>
            </a:endParaRPr>
          </a:p>
          <a:p>
            <a:pPr indent="-342900" lvl="0" marL="457200" marR="0" rtl="0" algn="l">
              <a:lnSpc>
                <a:spcPct val="90000"/>
              </a:lnSpc>
              <a:spcBef>
                <a:spcPts val="0"/>
              </a:spcBef>
              <a:spcAft>
                <a:spcPts val="0"/>
              </a:spcAft>
              <a:buClr>
                <a:srgbClr val="082D49"/>
              </a:buClr>
              <a:buSzPts val="1800"/>
              <a:buFont typeface="Roboto"/>
              <a:buChar char="●"/>
            </a:pPr>
            <a:r>
              <a:rPr lang="en-US" sz="1800">
                <a:solidFill>
                  <a:srgbClr val="082D49"/>
                </a:solidFill>
                <a:latin typeface="Roboto"/>
                <a:ea typeface="Roboto"/>
                <a:cs typeface="Roboto"/>
                <a:sym typeface="Roboto"/>
              </a:rPr>
              <a:t>All three </a:t>
            </a:r>
            <a:r>
              <a:rPr lang="en-US" sz="1800">
                <a:solidFill>
                  <a:srgbClr val="082D49"/>
                </a:solidFill>
                <a:latin typeface="Roboto"/>
                <a:ea typeface="Roboto"/>
                <a:cs typeface="Roboto"/>
                <a:sym typeface="Roboto"/>
              </a:rPr>
              <a:t>analysis</a:t>
            </a:r>
            <a:r>
              <a:rPr lang="en-US" sz="1800">
                <a:solidFill>
                  <a:srgbClr val="082D49"/>
                </a:solidFill>
                <a:latin typeface="Roboto"/>
                <a:ea typeface="Roboto"/>
                <a:cs typeface="Roboto"/>
                <a:sym typeface="Roboto"/>
              </a:rPr>
              <a:t> show a trend that unemployment will continue to fall. The lagged trends showed a higher correlation.</a:t>
            </a:r>
            <a:endParaRPr sz="1800">
              <a:solidFill>
                <a:srgbClr val="082D49"/>
              </a:solidFill>
              <a:latin typeface="Roboto"/>
              <a:ea typeface="Roboto"/>
              <a:cs typeface="Roboto"/>
              <a:sym typeface="Roboto"/>
            </a:endParaRPr>
          </a:p>
          <a:p>
            <a:pPr indent="-342900" lvl="1" marL="914400" marR="0" rtl="0" algn="l">
              <a:lnSpc>
                <a:spcPct val="90000"/>
              </a:lnSpc>
              <a:spcBef>
                <a:spcPts val="0"/>
              </a:spcBef>
              <a:spcAft>
                <a:spcPts val="0"/>
              </a:spcAft>
              <a:buClr>
                <a:srgbClr val="082D49"/>
              </a:buClr>
              <a:buSzPts val="1800"/>
              <a:buFont typeface="Roboto"/>
              <a:buChar char="○"/>
            </a:pPr>
            <a:r>
              <a:rPr lang="en-US" sz="1800">
                <a:solidFill>
                  <a:srgbClr val="082D49"/>
                </a:solidFill>
                <a:latin typeface="Roboto"/>
                <a:ea typeface="Roboto"/>
                <a:cs typeface="Roboto"/>
                <a:sym typeface="Roboto"/>
              </a:rPr>
              <a:t>Unemployment and PCE inflation</a:t>
            </a:r>
            <a:endParaRPr sz="1800">
              <a:solidFill>
                <a:srgbClr val="082D49"/>
              </a:solidFill>
              <a:latin typeface="Roboto"/>
              <a:ea typeface="Roboto"/>
              <a:cs typeface="Roboto"/>
              <a:sym typeface="Roboto"/>
            </a:endParaRPr>
          </a:p>
          <a:p>
            <a:pPr indent="-342900" lvl="1" marL="914400" marR="0" rtl="0" algn="l">
              <a:lnSpc>
                <a:spcPct val="90000"/>
              </a:lnSpc>
              <a:spcBef>
                <a:spcPts val="0"/>
              </a:spcBef>
              <a:spcAft>
                <a:spcPts val="0"/>
              </a:spcAft>
              <a:buClr>
                <a:srgbClr val="082D49"/>
              </a:buClr>
              <a:buSzPts val="1800"/>
              <a:buFont typeface="Roboto"/>
              <a:buChar char="○"/>
            </a:pPr>
            <a:r>
              <a:rPr lang="en-US" sz="1800">
                <a:solidFill>
                  <a:srgbClr val="082D49"/>
                </a:solidFill>
                <a:latin typeface="Roboto"/>
                <a:ea typeface="Roboto"/>
                <a:cs typeface="Roboto"/>
                <a:sym typeface="Roboto"/>
              </a:rPr>
              <a:t>Unemployment and Fed Funds rate</a:t>
            </a:r>
            <a:endParaRPr sz="1800">
              <a:solidFill>
                <a:srgbClr val="082D49"/>
              </a:solidFill>
              <a:latin typeface="Roboto"/>
              <a:ea typeface="Roboto"/>
              <a:cs typeface="Roboto"/>
              <a:sym typeface="Roboto"/>
            </a:endParaRPr>
          </a:p>
          <a:p>
            <a:pPr indent="-342900" lvl="1" marL="914400" marR="0" rtl="0" algn="l">
              <a:lnSpc>
                <a:spcPct val="90000"/>
              </a:lnSpc>
              <a:spcBef>
                <a:spcPts val="0"/>
              </a:spcBef>
              <a:spcAft>
                <a:spcPts val="0"/>
              </a:spcAft>
              <a:buClr>
                <a:srgbClr val="082D49"/>
              </a:buClr>
              <a:buSzPts val="1800"/>
              <a:buFont typeface="Roboto"/>
              <a:buChar char="○"/>
            </a:pPr>
            <a:r>
              <a:rPr lang="en-US" sz="1800">
                <a:solidFill>
                  <a:srgbClr val="082D49"/>
                </a:solidFill>
                <a:latin typeface="Roboto"/>
                <a:ea typeface="Roboto"/>
                <a:cs typeface="Roboto"/>
                <a:sym typeface="Roboto"/>
              </a:rPr>
              <a:t>Prophet Model</a:t>
            </a:r>
            <a:endParaRPr sz="1800">
              <a:solidFill>
                <a:srgbClr val="082D49"/>
              </a:solidFill>
              <a:latin typeface="Roboto"/>
              <a:ea typeface="Roboto"/>
              <a:cs typeface="Roboto"/>
              <a:sym typeface="Roboto"/>
            </a:endParaRPr>
          </a:p>
          <a:p>
            <a:pPr indent="0" lvl="0" marL="457200" marR="0" rtl="0" algn="l">
              <a:lnSpc>
                <a:spcPct val="90000"/>
              </a:lnSpc>
              <a:spcBef>
                <a:spcPts val="0"/>
              </a:spcBef>
              <a:spcAft>
                <a:spcPts val="0"/>
              </a:spcAft>
              <a:buNone/>
            </a:pPr>
            <a:r>
              <a:t/>
            </a:r>
            <a:endParaRPr sz="1800">
              <a:solidFill>
                <a:srgbClr val="082D49"/>
              </a:solidFill>
              <a:latin typeface="Roboto"/>
              <a:ea typeface="Roboto"/>
              <a:cs typeface="Roboto"/>
              <a:sym typeface="Roboto"/>
            </a:endParaRPr>
          </a:p>
          <a:p>
            <a:pPr indent="0" lvl="0" marL="457200" marR="0" rtl="0" algn="l">
              <a:lnSpc>
                <a:spcPct val="90000"/>
              </a:lnSpc>
              <a:spcBef>
                <a:spcPts val="0"/>
              </a:spcBef>
              <a:spcAft>
                <a:spcPts val="0"/>
              </a:spcAft>
              <a:buNone/>
            </a:pPr>
            <a:r>
              <a:t/>
            </a:r>
            <a:endParaRPr sz="1800">
              <a:solidFill>
                <a:srgbClr val="082D49"/>
              </a:solidFill>
              <a:latin typeface="Roboto"/>
              <a:ea typeface="Roboto"/>
              <a:cs typeface="Roboto"/>
              <a:sym typeface="Roboto"/>
            </a:endParaRPr>
          </a:p>
          <a:p>
            <a:pPr indent="-342900" lvl="0" marL="457200" marR="0" rtl="0" algn="l">
              <a:lnSpc>
                <a:spcPct val="90000"/>
              </a:lnSpc>
              <a:spcBef>
                <a:spcPts val="0"/>
              </a:spcBef>
              <a:spcAft>
                <a:spcPts val="0"/>
              </a:spcAft>
              <a:buClr>
                <a:srgbClr val="082D49"/>
              </a:buClr>
              <a:buSzPts val="1800"/>
              <a:buFont typeface="Roboto"/>
              <a:buChar char="●"/>
            </a:pPr>
            <a:r>
              <a:rPr lang="en-US" sz="1800">
                <a:solidFill>
                  <a:srgbClr val="082D49"/>
                </a:solidFill>
                <a:latin typeface="Roboto"/>
                <a:ea typeface="Roboto"/>
                <a:cs typeface="Roboto"/>
                <a:sym typeface="Roboto"/>
              </a:rPr>
              <a:t>Pandemic analysis was carried based on the </a:t>
            </a:r>
            <a:r>
              <a:rPr lang="en-US" sz="1800">
                <a:solidFill>
                  <a:srgbClr val="082D49"/>
                </a:solidFill>
                <a:latin typeface="Roboto"/>
                <a:ea typeface="Roboto"/>
                <a:cs typeface="Roboto"/>
                <a:sym typeface="Roboto"/>
              </a:rPr>
              <a:t>anomalies seen in the data (California and Nevada). This analysis revealed that some states including Nevada had still not recovered from the pandemic.</a:t>
            </a:r>
            <a:endParaRPr sz="1800">
              <a:solidFill>
                <a:srgbClr val="082D49"/>
              </a:solidFill>
              <a:latin typeface="Roboto"/>
              <a:ea typeface="Roboto"/>
              <a:cs typeface="Roboto"/>
              <a:sym typeface="Roboto"/>
            </a:endParaRPr>
          </a:p>
          <a:p>
            <a:pPr indent="0" lvl="0" marL="0" marR="0" rtl="0" algn="l">
              <a:lnSpc>
                <a:spcPct val="90000"/>
              </a:lnSpc>
              <a:spcBef>
                <a:spcPts val="0"/>
              </a:spcBef>
              <a:spcAft>
                <a:spcPts val="0"/>
              </a:spcAft>
              <a:buNone/>
            </a:pPr>
            <a:r>
              <a:t/>
            </a:r>
            <a:endParaRPr sz="1800">
              <a:solidFill>
                <a:srgbClr val="082D49"/>
              </a:solidFill>
              <a:latin typeface="Roboto"/>
              <a:ea typeface="Roboto"/>
              <a:cs typeface="Roboto"/>
              <a:sym typeface="Roboto"/>
            </a:endParaRPr>
          </a:p>
          <a:p>
            <a:pPr indent="0" lvl="0" marL="457200" marR="0" rtl="0" algn="l">
              <a:lnSpc>
                <a:spcPct val="90000"/>
              </a:lnSpc>
              <a:spcBef>
                <a:spcPts val="0"/>
              </a:spcBef>
              <a:spcAft>
                <a:spcPts val="0"/>
              </a:spcAft>
              <a:buNone/>
            </a:pPr>
            <a:r>
              <a:t/>
            </a:r>
            <a:endParaRPr sz="1800">
              <a:solidFill>
                <a:srgbClr val="082D49"/>
              </a:solidFill>
              <a:latin typeface="Roboto"/>
              <a:ea typeface="Roboto"/>
              <a:cs typeface="Roboto"/>
              <a:sym typeface="Roboto"/>
            </a:endParaRPr>
          </a:p>
          <a:p>
            <a:pPr indent="0" lvl="0" marL="0" marR="0" rtl="0" algn="l">
              <a:lnSpc>
                <a:spcPct val="90000"/>
              </a:lnSpc>
              <a:spcBef>
                <a:spcPts val="0"/>
              </a:spcBef>
              <a:spcAft>
                <a:spcPts val="0"/>
              </a:spcAft>
              <a:buNone/>
            </a:pPr>
            <a:r>
              <a:t/>
            </a:r>
            <a:endParaRPr sz="1800">
              <a:solidFill>
                <a:srgbClr val="082D49"/>
              </a:solidFill>
              <a:latin typeface="Roboto"/>
              <a:ea typeface="Roboto"/>
              <a:cs typeface="Roboto"/>
              <a:sym typeface="Roboto"/>
            </a:endParaRPr>
          </a:p>
          <a:p>
            <a:pPr indent="0" lvl="0" marL="0" marR="0" rtl="0" algn="l">
              <a:lnSpc>
                <a:spcPct val="90000"/>
              </a:lnSpc>
              <a:spcBef>
                <a:spcPts val="0"/>
              </a:spcBef>
              <a:spcAft>
                <a:spcPts val="0"/>
              </a:spcAft>
              <a:buNone/>
            </a:pPr>
            <a:r>
              <a:t/>
            </a:r>
            <a:endParaRPr sz="1800">
              <a:solidFill>
                <a:srgbClr val="082D49"/>
              </a:solidFill>
              <a:latin typeface="Roboto"/>
              <a:ea typeface="Roboto"/>
              <a:cs typeface="Roboto"/>
              <a:sym typeface="Roboto"/>
            </a:endParaRPr>
          </a:p>
          <a:p>
            <a:pPr indent="0" lvl="0" marL="0" marR="0" rtl="0" algn="l">
              <a:lnSpc>
                <a:spcPct val="90000"/>
              </a:lnSpc>
              <a:spcBef>
                <a:spcPts val="0"/>
              </a:spcBef>
              <a:spcAft>
                <a:spcPts val="0"/>
              </a:spcAft>
              <a:buNone/>
            </a:pPr>
            <a:r>
              <a:t/>
            </a:r>
            <a:endParaRPr sz="1800">
              <a:solidFill>
                <a:srgbClr val="082D49"/>
              </a:solidFill>
              <a:latin typeface="Roboto"/>
              <a:ea typeface="Roboto"/>
              <a:cs typeface="Roboto"/>
              <a:sym typeface="Roboto"/>
            </a:endParaRPr>
          </a:p>
          <a:p>
            <a:pPr indent="0" lvl="0" marL="0" marR="0" rtl="0" algn="l">
              <a:lnSpc>
                <a:spcPct val="90000"/>
              </a:lnSpc>
              <a:spcBef>
                <a:spcPts val="0"/>
              </a:spcBef>
              <a:spcAft>
                <a:spcPts val="0"/>
              </a:spcAft>
              <a:buNone/>
            </a:pPr>
            <a:r>
              <a:t/>
            </a:r>
            <a:endParaRPr sz="1800">
              <a:solidFill>
                <a:srgbClr val="082D49"/>
              </a:solidFill>
              <a:latin typeface="Roboto"/>
              <a:ea typeface="Roboto"/>
              <a:cs typeface="Roboto"/>
              <a:sym typeface="Roboto"/>
            </a:endParaRPr>
          </a:p>
          <a:p>
            <a:pPr indent="0" lvl="0" marL="0" marR="0" rtl="0" algn="l">
              <a:lnSpc>
                <a:spcPct val="90000"/>
              </a:lnSpc>
              <a:spcBef>
                <a:spcPts val="0"/>
              </a:spcBef>
              <a:spcAft>
                <a:spcPts val="0"/>
              </a:spcAft>
              <a:buNone/>
            </a:pPr>
            <a:r>
              <a:t/>
            </a:r>
            <a:endParaRPr sz="1800">
              <a:solidFill>
                <a:srgbClr val="082D49"/>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11"/>
          <p:cNvSpPr/>
          <p:nvPr/>
        </p:nvSpPr>
        <p:spPr>
          <a:xfrm>
            <a:off x="3339700" y="1079800"/>
            <a:ext cx="8429700" cy="3886800"/>
          </a:xfrm>
          <a:prstGeom prst="rect">
            <a:avLst/>
          </a:prstGeom>
          <a:solidFill>
            <a:srgbClr val="F2F2F2"/>
          </a:solid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lnSpc>
                <a:spcPct val="90000"/>
              </a:lnSpc>
              <a:spcBef>
                <a:spcPts val="0"/>
              </a:spcBef>
              <a:spcAft>
                <a:spcPts val="0"/>
              </a:spcAft>
              <a:buClr>
                <a:schemeClr val="dk2"/>
              </a:buClr>
              <a:buSzPts val="1800"/>
              <a:buFont typeface="Roboto"/>
              <a:buChar char="●"/>
            </a:pPr>
            <a:r>
              <a:rPr lang="en-US" sz="1800">
                <a:solidFill>
                  <a:schemeClr val="dk2"/>
                </a:solidFill>
                <a:latin typeface="Roboto"/>
                <a:ea typeface="Roboto"/>
                <a:cs typeface="Roboto"/>
                <a:sym typeface="Roboto"/>
              </a:rPr>
              <a:t>Finalizing the topic and getting a large enough dataset</a:t>
            </a:r>
            <a:endParaRPr sz="1800">
              <a:solidFill>
                <a:schemeClr val="dk2"/>
              </a:solidFill>
              <a:latin typeface="Roboto"/>
              <a:ea typeface="Roboto"/>
              <a:cs typeface="Roboto"/>
              <a:sym typeface="Roboto"/>
            </a:endParaRPr>
          </a:p>
          <a:p>
            <a:pPr indent="0" lvl="0" marL="457200" rtl="0" algn="l">
              <a:lnSpc>
                <a:spcPct val="90000"/>
              </a:lnSpc>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lnSpc>
                <a:spcPct val="90000"/>
              </a:lnSpc>
              <a:spcBef>
                <a:spcPts val="0"/>
              </a:spcBef>
              <a:spcAft>
                <a:spcPts val="0"/>
              </a:spcAft>
              <a:buClr>
                <a:schemeClr val="dk2"/>
              </a:buClr>
              <a:buSzPts val="1800"/>
              <a:buFont typeface="Roboto"/>
              <a:buChar char="●"/>
            </a:pPr>
            <a:r>
              <a:rPr lang="en-US" sz="1800">
                <a:solidFill>
                  <a:schemeClr val="dk2"/>
                </a:solidFill>
                <a:latin typeface="Roboto"/>
                <a:ea typeface="Roboto"/>
                <a:cs typeface="Roboto"/>
                <a:sym typeface="Roboto"/>
              </a:rPr>
              <a:t>Merges on Git </a:t>
            </a:r>
            <a:endParaRPr sz="1800">
              <a:solidFill>
                <a:schemeClr val="dk2"/>
              </a:solidFill>
              <a:latin typeface="Roboto"/>
              <a:ea typeface="Roboto"/>
              <a:cs typeface="Roboto"/>
              <a:sym typeface="Roboto"/>
            </a:endParaRPr>
          </a:p>
          <a:p>
            <a:pPr indent="0" lvl="0" marL="457200" rtl="0" algn="l">
              <a:lnSpc>
                <a:spcPct val="90000"/>
              </a:lnSpc>
              <a:spcBef>
                <a:spcPts val="0"/>
              </a:spcBef>
              <a:spcAft>
                <a:spcPts val="0"/>
              </a:spcAft>
              <a:buNone/>
            </a:pPr>
            <a:r>
              <a:t/>
            </a:r>
            <a:endParaRPr sz="1800">
              <a:solidFill>
                <a:schemeClr val="dk2"/>
              </a:solidFill>
              <a:latin typeface="Roboto"/>
              <a:ea typeface="Roboto"/>
              <a:cs typeface="Roboto"/>
              <a:sym typeface="Roboto"/>
            </a:endParaRPr>
          </a:p>
          <a:p>
            <a:pPr indent="0" lvl="0" marL="457200" rtl="0" algn="l">
              <a:lnSpc>
                <a:spcPct val="90000"/>
              </a:lnSpc>
              <a:spcBef>
                <a:spcPts val="0"/>
              </a:spcBef>
              <a:spcAft>
                <a:spcPts val="0"/>
              </a:spcAft>
              <a:buNone/>
            </a:pPr>
            <a:r>
              <a:t/>
            </a:r>
            <a:endParaRPr sz="1800">
              <a:solidFill>
                <a:schemeClr val="dk2"/>
              </a:solidFill>
              <a:latin typeface="Roboto"/>
              <a:ea typeface="Roboto"/>
              <a:cs typeface="Roboto"/>
              <a:sym typeface="Roboto"/>
            </a:endParaRPr>
          </a:p>
          <a:p>
            <a:pPr indent="0" lvl="0" marL="0" rtl="0" algn="l">
              <a:lnSpc>
                <a:spcPct val="90000"/>
              </a:lnSpc>
              <a:spcBef>
                <a:spcPts val="0"/>
              </a:spcBef>
              <a:spcAft>
                <a:spcPts val="0"/>
              </a:spcAft>
              <a:buNone/>
            </a:pPr>
            <a:r>
              <a:t/>
            </a:r>
            <a:endParaRPr sz="1800">
              <a:solidFill>
                <a:schemeClr val="dk2"/>
              </a:solidFill>
              <a:latin typeface="Roboto"/>
              <a:ea typeface="Roboto"/>
              <a:cs typeface="Roboto"/>
              <a:sym typeface="Roboto"/>
            </a:endParaRPr>
          </a:p>
        </p:txBody>
      </p:sp>
      <p:sp>
        <p:nvSpPr>
          <p:cNvPr id="973" name="Google Shape;973;p11"/>
          <p:cNvSpPr/>
          <p:nvPr/>
        </p:nvSpPr>
        <p:spPr>
          <a:xfrm>
            <a:off x="426002" y="445800"/>
            <a:ext cx="2761800" cy="2761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1"/>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Problems Encountered</a:t>
            </a:r>
            <a:endParaRPr b="0" i="0" sz="3000" u="none" cap="none" strike="noStrike">
              <a:solidFill>
                <a:srgbClr val="082D49"/>
              </a:solidFill>
              <a:latin typeface="Roboto Light"/>
              <a:ea typeface="Roboto Light"/>
              <a:cs typeface="Roboto Light"/>
              <a:sym typeface="Roboto Light"/>
            </a:endParaRPr>
          </a:p>
        </p:txBody>
      </p:sp>
      <p:sp>
        <p:nvSpPr>
          <p:cNvPr id="975" name="Google Shape;975;p11"/>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12"/>
          <p:cNvSpPr/>
          <p:nvPr/>
        </p:nvSpPr>
        <p:spPr>
          <a:xfrm>
            <a:off x="3339700" y="10798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2"/>
          <p:cNvSpPr/>
          <p:nvPr/>
        </p:nvSpPr>
        <p:spPr>
          <a:xfrm>
            <a:off x="426002" y="445800"/>
            <a:ext cx="2761800" cy="2761800"/>
          </a:xfrm>
          <a:prstGeom prst="rect">
            <a:avLst/>
          </a:prstGeom>
          <a:solidFill>
            <a:srgbClr val="AADC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2"/>
          <p:cNvSpPr txBox="1"/>
          <p:nvPr/>
        </p:nvSpPr>
        <p:spPr>
          <a:xfrm>
            <a:off x="581650" y="1520000"/>
            <a:ext cx="28473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82D49"/>
                </a:solidFill>
                <a:latin typeface="Roboto Light"/>
                <a:ea typeface="Roboto Light"/>
                <a:cs typeface="Roboto Light"/>
                <a:sym typeface="Roboto Light"/>
              </a:rPr>
              <a:t>Future Considerations</a:t>
            </a:r>
            <a:endParaRPr b="0" i="0" sz="2800" u="none" cap="none" strike="noStrike">
              <a:solidFill>
                <a:srgbClr val="082D49"/>
              </a:solidFill>
              <a:latin typeface="Roboto Light"/>
              <a:ea typeface="Roboto Light"/>
              <a:cs typeface="Roboto Light"/>
              <a:sym typeface="Roboto Light"/>
            </a:endParaRPr>
          </a:p>
        </p:txBody>
      </p:sp>
      <p:sp>
        <p:nvSpPr>
          <p:cNvPr id="984" name="Google Shape;984;p12"/>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
        <p:nvSpPr>
          <p:cNvPr id="985" name="Google Shape;985;p12"/>
          <p:cNvSpPr txBox="1"/>
          <p:nvPr/>
        </p:nvSpPr>
        <p:spPr>
          <a:xfrm>
            <a:off x="3339700" y="1141400"/>
            <a:ext cx="85188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1800"/>
              <a:buFont typeface="Arial"/>
              <a:buNone/>
            </a:pPr>
            <a:r>
              <a:rPr b="0" i="0" lang="en-US" sz="1800" u="none" cap="none" strike="noStrike">
                <a:solidFill>
                  <a:srgbClr val="082D49"/>
                </a:solidFill>
                <a:latin typeface="Roboto"/>
                <a:ea typeface="Roboto"/>
                <a:cs typeface="Roboto"/>
                <a:sym typeface="Roboto"/>
              </a:rPr>
              <a:t>Text</a:t>
            </a:r>
            <a:endParaRPr b="0" i="0" sz="1800" u="none" cap="none" strike="noStrike">
              <a:solidFill>
                <a:srgbClr val="082D49"/>
              </a:solidFill>
              <a:latin typeface="Roboto"/>
              <a:ea typeface="Roboto"/>
              <a:cs typeface="Roboto"/>
              <a:sym typeface="Roboto"/>
            </a:endParaRPr>
          </a:p>
        </p:txBody>
      </p:sp>
      <p:pic>
        <p:nvPicPr>
          <p:cNvPr id="986" name="Google Shape;986;p12"/>
          <p:cNvPicPr preferRelativeResize="0"/>
          <p:nvPr/>
        </p:nvPicPr>
        <p:blipFill rotWithShape="1">
          <a:blip r:embed="rId3">
            <a:alphaModFix/>
          </a:blip>
          <a:srcRect b="0" l="0" r="0" t="0"/>
          <a:stretch/>
        </p:blipFill>
        <p:spPr>
          <a:xfrm>
            <a:off x="1496250" y="2402412"/>
            <a:ext cx="621301" cy="621301"/>
          </a:xfrm>
          <a:prstGeom prst="rect">
            <a:avLst/>
          </a:prstGeom>
          <a:noFill/>
          <a:ln>
            <a:noFill/>
          </a:ln>
        </p:spPr>
      </p:pic>
      <p:sp>
        <p:nvSpPr>
          <p:cNvPr id="987" name="Google Shape;987;p12"/>
          <p:cNvSpPr/>
          <p:nvPr/>
        </p:nvSpPr>
        <p:spPr>
          <a:xfrm>
            <a:off x="3339700" y="1079800"/>
            <a:ext cx="8429700" cy="5706900"/>
          </a:xfrm>
          <a:prstGeom prst="rect">
            <a:avLst/>
          </a:prstGeom>
          <a:solidFill>
            <a:srgbClr val="F2F2F2"/>
          </a:solidFill>
          <a:ln>
            <a:noFill/>
          </a:ln>
        </p:spPr>
        <p:txBody>
          <a:bodyPr anchorCtr="0" anchor="t" bIns="121900" lIns="121900" spcFirstLastPara="1" rIns="121900" wrap="square" tIns="121900">
            <a:noAutofit/>
          </a:bodyPr>
          <a:lstStyle/>
          <a:p>
            <a:pPr indent="-342900" lvl="0" marL="457200" rtl="0" algn="l">
              <a:lnSpc>
                <a:spcPct val="90000"/>
              </a:lnSpc>
              <a:spcBef>
                <a:spcPts val="0"/>
              </a:spcBef>
              <a:spcAft>
                <a:spcPts val="0"/>
              </a:spcAft>
              <a:buClr>
                <a:schemeClr val="dk2"/>
              </a:buClr>
              <a:buSzPts val="1800"/>
              <a:buFont typeface="Roboto"/>
              <a:buChar char="●"/>
            </a:pPr>
            <a:r>
              <a:rPr lang="en-US" sz="1800">
                <a:solidFill>
                  <a:schemeClr val="dk2"/>
                </a:solidFill>
                <a:latin typeface="Roboto"/>
                <a:ea typeface="Roboto"/>
                <a:cs typeface="Roboto"/>
                <a:sym typeface="Roboto"/>
              </a:rPr>
              <a:t>T</a:t>
            </a:r>
            <a:r>
              <a:rPr lang="en-US" sz="1800">
                <a:solidFill>
                  <a:schemeClr val="dk2"/>
                </a:solidFill>
                <a:latin typeface="Roboto"/>
                <a:ea typeface="Roboto"/>
                <a:cs typeface="Roboto"/>
                <a:sym typeface="Roboto"/>
              </a:rPr>
              <a:t>here are a lot of factors that affect unemployment. Our analysis is the first step towards exploring the unemployment trend. A more in-depth analysis might be able to provide answers for </a:t>
            </a:r>
            <a:r>
              <a:rPr lang="en-US" sz="1800">
                <a:solidFill>
                  <a:schemeClr val="dk2"/>
                </a:solidFill>
                <a:latin typeface="Roboto"/>
                <a:ea typeface="Roboto"/>
                <a:cs typeface="Roboto"/>
                <a:sym typeface="Roboto"/>
              </a:rPr>
              <a:t>anomalies</a:t>
            </a:r>
            <a:r>
              <a:rPr lang="en-US" sz="1800">
                <a:solidFill>
                  <a:schemeClr val="dk2"/>
                </a:solidFill>
                <a:latin typeface="Roboto"/>
                <a:ea typeface="Roboto"/>
                <a:cs typeface="Roboto"/>
                <a:sym typeface="Roboto"/>
              </a:rPr>
              <a:t> like California.</a:t>
            </a:r>
            <a:endParaRPr sz="1800">
              <a:solidFill>
                <a:schemeClr val="dk2"/>
              </a:solidFill>
              <a:latin typeface="Roboto"/>
              <a:ea typeface="Roboto"/>
              <a:cs typeface="Roboto"/>
              <a:sym typeface="Roboto"/>
            </a:endParaRPr>
          </a:p>
          <a:p>
            <a:pPr indent="-342900" lvl="0" marL="457200" rtl="0" algn="l">
              <a:lnSpc>
                <a:spcPct val="90000"/>
              </a:lnSpc>
              <a:spcBef>
                <a:spcPts val="0"/>
              </a:spcBef>
              <a:spcAft>
                <a:spcPts val="0"/>
              </a:spcAft>
              <a:buClr>
                <a:schemeClr val="dk2"/>
              </a:buClr>
              <a:buSzPts val="1800"/>
              <a:buFont typeface="Roboto"/>
              <a:buChar char="●"/>
            </a:pPr>
            <a:r>
              <a:rPr lang="en-US" sz="1800">
                <a:solidFill>
                  <a:schemeClr val="dk2"/>
                </a:solidFill>
                <a:latin typeface="Roboto"/>
                <a:ea typeface="Roboto"/>
                <a:cs typeface="Roboto"/>
                <a:sym typeface="Roboto"/>
              </a:rPr>
              <a:t>Outlier period like the pandemic could be omitted from the calculations to provide a better forecast for the future.</a:t>
            </a:r>
            <a:endParaRPr sz="1800">
              <a:solidFill>
                <a:schemeClr val="dk2"/>
              </a:solidFill>
              <a:latin typeface="Roboto"/>
              <a:ea typeface="Roboto"/>
              <a:cs typeface="Roboto"/>
              <a:sym typeface="Roboto"/>
            </a:endParaRPr>
          </a:p>
          <a:p>
            <a:pPr indent="0" lvl="0" marL="457200" rtl="0" algn="l">
              <a:lnSpc>
                <a:spcPct val="90000"/>
              </a:lnSpc>
              <a:spcBef>
                <a:spcPts val="0"/>
              </a:spcBef>
              <a:spcAft>
                <a:spcPts val="0"/>
              </a:spcAft>
              <a:buNone/>
            </a:pPr>
            <a:r>
              <a:t/>
            </a:r>
            <a:endParaRPr sz="1800">
              <a:solidFill>
                <a:schemeClr val="dk2"/>
              </a:solidFill>
              <a:latin typeface="Roboto"/>
              <a:ea typeface="Roboto"/>
              <a:cs typeface="Roboto"/>
              <a:sym typeface="Roboto"/>
            </a:endParaRPr>
          </a:p>
          <a:p>
            <a:pPr indent="0" lvl="0" marL="0" rtl="0" algn="l">
              <a:lnSpc>
                <a:spcPct val="90000"/>
              </a:lnSpc>
              <a:spcBef>
                <a:spcPts val="0"/>
              </a:spcBef>
              <a:spcAft>
                <a:spcPts val="0"/>
              </a:spcAft>
              <a:buNone/>
            </a:pPr>
            <a:r>
              <a:t/>
            </a:r>
            <a:endParaRPr sz="1800">
              <a:solidFill>
                <a:schemeClr val="dk2"/>
              </a:solidFill>
              <a:latin typeface="Roboto"/>
              <a:ea typeface="Roboto"/>
              <a:cs typeface="Roboto"/>
              <a:sym typeface="Roboto"/>
            </a:endParaRPr>
          </a:p>
        </p:txBody>
      </p:sp>
      <p:pic>
        <p:nvPicPr>
          <p:cNvPr id="988" name="Google Shape;988;p12"/>
          <p:cNvPicPr preferRelativeResize="0"/>
          <p:nvPr/>
        </p:nvPicPr>
        <p:blipFill>
          <a:blip r:embed="rId4">
            <a:alphaModFix/>
          </a:blip>
          <a:stretch>
            <a:fillRect/>
          </a:stretch>
        </p:blipFill>
        <p:spPr>
          <a:xfrm>
            <a:off x="3928575" y="2580825"/>
            <a:ext cx="7368776" cy="4129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g2dc4c2f4658_0_100"/>
          <p:cNvSpPr/>
          <p:nvPr/>
        </p:nvSpPr>
        <p:spPr>
          <a:xfrm>
            <a:off x="2160146" y="565800"/>
            <a:ext cx="7871700" cy="5726400"/>
          </a:xfrm>
          <a:prstGeom prst="rect">
            <a:avLst/>
          </a:prstGeom>
          <a:solidFill>
            <a:srgbClr val="AADC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g2dc4c2f4658_0_100"/>
          <p:cNvSpPr txBox="1"/>
          <p:nvPr/>
        </p:nvSpPr>
        <p:spPr>
          <a:xfrm>
            <a:off x="3867600" y="2067150"/>
            <a:ext cx="4609200" cy="2723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lang="en-US" sz="4400">
                <a:solidFill>
                  <a:srgbClr val="082D49"/>
                </a:solidFill>
                <a:latin typeface="Roboto"/>
                <a:ea typeface="Roboto"/>
                <a:cs typeface="Roboto"/>
                <a:sym typeface="Roboto"/>
              </a:rPr>
              <a:t>Thank You</a:t>
            </a:r>
            <a:endParaRPr b="1" i="0" sz="4400" u="none" cap="none" strike="noStrike">
              <a:solidFill>
                <a:srgbClr val="082D49"/>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2D49"/>
        </a:solidFill>
      </p:bgPr>
    </p:bg>
    <p:spTree>
      <p:nvGrpSpPr>
        <p:cNvPr id="838" name="Shape 838"/>
        <p:cNvGrpSpPr/>
        <p:nvPr/>
      </p:nvGrpSpPr>
      <p:grpSpPr>
        <a:xfrm>
          <a:off x="0" y="0"/>
          <a:ext cx="0" cy="0"/>
          <a:chOff x="0" y="0"/>
          <a:chExt cx="0" cy="0"/>
        </a:xfrm>
      </p:grpSpPr>
      <p:sp>
        <p:nvSpPr>
          <p:cNvPr id="839" name="Google Shape;839;p1"/>
          <p:cNvSpPr txBox="1"/>
          <p:nvPr/>
        </p:nvSpPr>
        <p:spPr>
          <a:xfrm>
            <a:off x="5695332" y="2142333"/>
            <a:ext cx="3158100" cy="4926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2100"/>
              </a:spcAft>
              <a:buClr>
                <a:srgbClr val="000000"/>
              </a:buClr>
              <a:buSzPts val="1600"/>
              <a:buFont typeface="Arial"/>
              <a:buNone/>
            </a:pPr>
            <a:r>
              <a:rPr b="1" i="0" lang="en-US" sz="1600" u="none" cap="none" strike="noStrike">
                <a:solidFill>
                  <a:schemeClr val="lt1"/>
                </a:solidFill>
                <a:latin typeface="Roboto"/>
                <a:ea typeface="Roboto"/>
                <a:cs typeface="Roboto"/>
                <a:sym typeface="Roboto"/>
              </a:rPr>
              <a:t>AI Boot Camp </a:t>
            </a:r>
            <a:r>
              <a:rPr b="1" i="0" lang="en-US" sz="1600" u="none" cap="none" strike="noStrike">
                <a:solidFill>
                  <a:srgbClr val="FCB912"/>
                </a:solidFill>
                <a:latin typeface="Roboto"/>
                <a:ea typeface="Roboto"/>
                <a:cs typeface="Roboto"/>
                <a:sym typeface="Roboto"/>
              </a:rPr>
              <a:t>Project 1</a:t>
            </a:r>
            <a:endParaRPr b="1" i="0" sz="1600" u="none" cap="none" strike="noStrike">
              <a:solidFill>
                <a:srgbClr val="FCB912"/>
              </a:solidFill>
              <a:latin typeface="Roboto"/>
              <a:ea typeface="Roboto"/>
              <a:cs typeface="Roboto"/>
              <a:sym typeface="Roboto"/>
            </a:endParaRPr>
          </a:p>
        </p:txBody>
      </p:sp>
      <p:sp>
        <p:nvSpPr>
          <p:cNvPr id="840" name="Google Shape;840;p1"/>
          <p:cNvSpPr txBox="1"/>
          <p:nvPr>
            <p:ph type="title"/>
          </p:nvPr>
        </p:nvSpPr>
        <p:spPr>
          <a:xfrm>
            <a:off x="5646277" y="2634725"/>
            <a:ext cx="6283800" cy="1733100"/>
          </a:xfrm>
          <a:prstGeom prst="rect">
            <a:avLst/>
          </a:prstGeom>
          <a:noFill/>
          <a:ln>
            <a:noFill/>
          </a:ln>
        </p:spPr>
        <p:txBody>
          <a:bodyPr anchorCtr="0" anchor="t" bIns="121900" lIns="487675" spcFirstLastPara="1" rIns="121900" wrap="square" tIns="121900">
            <a:noAutofit/>
          </a:bodyPr>
          <a:lstStyle/>
          <a:p>
            <a:pPr indent="0" lvl="0" marL="0" rtl="0" algn="l">
              <a:lnSpc>
                <a:spcPct val="100000"/>
              </a:lnSpc>
              <a:spcBef>
                <a:spcPts val="0"/>
              </a:spcBef>
              <a:spcAft>
                <a:spcPts val="0"/>
              </a:spcAft>
              <a:buSzPts val="1300"/>
              <a:buNone/>
            </a:pPr>
            <a:r>
              <a:rPr b="0" lang="en-US" sz="5300">
                <a:solidFill>
                  <a:schemeClr val="lt1"/>
                </a:solidFill>
                <a:latin typeface="Roboto Medium"/>
                <a:ea typeface="Roboto Medium"/>
                <a:cs typeface="Roboto Medium"/>
                <a:sym typeface="Roboto Medium"/>
              </a:rPr>
              <a:t>Unemployment Rate Predictor</a:t>
            </a:r>
            <a:endParaRPr b="0" sz="5300">
              <a:solidFill>
                <a:schemeClr val="lt1"/>
              </a:solidFill>
              <a:latin typeface="Roboto Medium"/>
              <a:ea typeface="Roboto Medium"/>
              <a:cs typeface="Roboto Medium"/>
              <a:sym typeface="Roboto Medium"/>
            </a:endParaRPr>
          </a:p>
        </p:txBody>
      </p:sp>
      <p:sp>
        <p:nvSpPr>
          <p:cNvPr id="841" name="Google Shape;841;p1"/>
          <p:cNvSpPr txBox="1"/>
          <p:nvPr/>
        </p:nvSpPr>
        <p:spPr>
          <a:xfrm>
            <a:off x="533973" y="4223275"/>
            <a:ext cx="5216700" cy="14298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Team Members:</a:t>
            </a:r>
            <a:endParaRPr/>
          </a:p>
          <a:p>
            <a:pPr indent="0" lvl="0" marL="0" marR="0" rtl="0" algn="l">
              <a:lnSpc>
                <a:spcPct val="115000"/>
              </a:lnSpc>
              <a:spcBef>
                <a:spcPts val="2100"/>
              </a:spcBef>
              <a:spcAft>
                <a:spcPts val="210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Jaidev Kler, Grigoriy Isayev, Ethan Mc</a:t>
            </a:r>
            <a:r>
              <a:rPr lang="en-US" sz="1800">
                <a:solidFill>
                  <a:schemeClr val="lt1"/>
                </a:solidFill>
                <a:latin typeface="Roboto Medium"/>
                <a:ea typeface="Roboto Medium"/>
                <a:cs typeface="Roboto Medium"/>
                <a:sym typeface="Roboto Medium"/>
              </a:rPr>
              <a:t>M</a:t>
            </a:r>
            <a:r>
              <a:rPr b="0" i="0" lang="en-US" sz="1800" u="none" cap="none" strike="noStrike">
                <a:solidFill>
                  <a:schemeClr val="lt1"/>
                </a:solidFill>
                <a:latin typeface="Roboto Medium"/>
                <a:ea typeface="Roboto Medium"/>
                <a:cs typeface="Roboto Medium"/>
                <a:sym typeface="Roboto Medium"/>
              </a:rPr>
              <a:t>anus, Ian Cody, Emmanuel Charles, Kyle Prudente</a:t>
            </a:r>
            <a:endParaRPr b="0" i="0" sz="1800" u="none" cap="none" strike="noStrike">
              <a:solidFill>
                <a:schemeClr val="lt1"/>
              </a:solidFill>
              <a:latin typeface="Roboto Medium"/>
              <a:ea typeface="Roboto Medium"/>
              <a:cs typeface="Roboto Medium"/>
              <a:sym typeface="Roboto Medium"/>
            </a:endParaRPr>
          </a:p>
        </p:txBody>
      </p:sp>
      <p:cxnSp>
        <p:nvCxnSpPr>
          <p:cNvPr id="842" name="Google Shape;842;p1"/>
          <p:cNvCxnSpPr/>
          <p:nvPr/>
        </p:nvCxnSpPr>
        <p:spPr>
          <a:xfrm>
            <a:off x="5797000" y="2634733"/>
            <a:ext cx="1291500" cy="0"/>
          </a:xfrm>
          <a:prstGeom prst="straightConnector1">
            <a:avLst/>
          </a:prstGeom>
          <a:noFill/>
          <a:ln cap="flat" cmpd="sng" w="19050">
            <a:solidFill>
              <a:schemeClr val="lt1"/>
            </a:solidFill>
            <a:prstDash val="solid"/>
            <a:round/>
            <a:headEnd len="sm" w="sm" type="none"/>
            <a:tailEnd len="sm" w="sm" type="none"/>
          </a:ln>
        </p:spPr>
      </p:cxnSp>
      <p:cxnSp>
        <p:nvCxnSpPr>
          <p:cNvPr id="843" name="Google Shape;843;p1"/>
          <p:cNvCxnSpPr/>
          <p:nvPr/>
        </p:nvCxnSpPr>
        <p:spPr>
          <a:xfrm>
            <a:off x="5810933" y="2634600"/>
            <a:ext cx="7262100" cy="0"/>
          </a:xfrm>
          <a:prstGeom prst="straightConnector1">
            <a:avLst/>
          </a:prstGeom>
          <a:noFill/>
          <a:ln cap="flat" cmpd="sng" w="19050">
            <a:solidFill>
              <a:schemeClr val="lt1"/>
            </a:solidFill>
            <a:prstDash val="solid"/>
            <a:round/>
            <a:headEnd len="sm" w="sm" type="none"/>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9"/>
                                        </p:tgtEl>
                                        <p:attrNameLst>
                                          <p:attrName>style.visibility</p:attrName>
                                        </p:attrNameLst>
                                      </p:cBhvr>
                                      <p:to>
                                        <p:strVal val="visible"/>
                                      </p:to>
                                    </p:set>
                                    <p:animEffect filter="fade" transition="in">
                                      <p:cBhvr>
                                        <p:cTn dur="1000"/>
                                        <p:tgtEl>
                                          <p:spTgt spid="839"/>
                                        </p:tgtEl>
                                      </p:cBhvr>
                                    </p:animEffect>
                                  </p:childTnLst>
                                </p:cTn>
                              </p:par>
                              <p:par>
                                <p:cTn fill="hold" nodeType="withEffect" presetClass="entr" presetID="10" presetSubtype="0">
                                  <p:stCondLst>
                                    <p:cond delay="0"/>
                                  </p:stCondLst>
                                  <p:childTnLst>
                                    <p:set>
                                      <p:cBhvr>
                                        <p:cTn dur="1" fill="hold">
                                          <p:stCondLst>
                                            <p:cond delay="0"/>
                                          </p:stCondLst>
                                        </p:cTn>
                                        <p:tgtEl>
                                          <p:spTgt spid="840"/>
                                        </p:tgtEl>
                                        <p:attrNameLst>
                                          <p:attrName>style.visibility</p:attrName>
                                        </p:attrNameLst>
                                      </p:cBhvr>
                                      <p:to>
                                        <p:strVal val="visible"/>
                                      </p:to>
                                    </p:set>
                                    <p:animEffect filter="fade" transition="in">
                                      <p:cBhvr>
                                        <p:cTn dur="1000"/>
                                        <p:tgtEl>
                                          <p:spTgt spid="840"/>
                                        </p:tgtEl>
                                      </p:cBhvr>
                                    </p:animEffect>
                                  </p:childTnLst>
                                </p:cTn>
                              </p:par>
                              <p:par>
                                <p:cTn fill="hold" nodeType="withEffect" presetClass="entr" presetID="10" presetSubtype="0">
                                  <p:stCondLst>
                                    <p:cond delay="0"/>
                                  </p:stCondLst>
                                  <p:childTnLst>
                                    <p:set>
                                      <p:cBhvr>
                                        <p:cTn dur="1" fill="hold">
                                          <p:stCondLst>
                                            <p:cond delay="0"/>
                                          </p:stCondLst>
                                        </p:cTn>
                                        <p:tgtEl>
                                          <p:spTgt spid="841"/>
                                        </p:tgtEl>
                                        <p:attrNameLst>
                                          <p:attrName>style.visibility</p:attrName>
                                        </p:attrNameLst>
                                      </p:cBhvr>
                                      <p:to>
                                        <p:strVal val="visible"/>
                                      </p:to>
                                    </p:set>
                                    <p:animEffect filter="fade" transition="in">
                                      <p:cBhvr>
                                        <p:cTn dur="1000"/>
                                        <p:tgtEl>
                                          <p:spTgt spid="841"/>
                                        </p:tgtEl>
                                      </p:cBhvr>
                                    </p:animEffect>
                                  </p:childTnLst>
                                </p:cTn>
                              </p:par>
                              <p:par>
                                <p:cTn fill="hold" nodeType="withEffect" presetClass="entr" presetID="10" presetSubtype="0">
                                  <p:stCondLst>
                                    <p:cond delay="0"/>
                                  </p:stCondLst>
                                  <p:childTnLst>
                                    <p:set>
                                      <p:cBhvr>
                                        <p:cTn dur="1" fill="hold">
                                          <p:stCondLst>
                                            <p:cond delay="0"/>
                                          </p:stCondLst>
                                        </p:cTn>
                                        <p:tgtEl>
                                          <p:spTgt spid="842"/>
                                        </p:tgtEl>
                                        <p:attrNameLst>
                                          <p:attrName>style.visibility</p:attrName>
                                        </p:attrNameLst>
                                      </p:cBhvr>
                                      <p:to>
                                        <p:strVal val="visible"/>
                                      </p:to>
                                    </p:set>
                                    <p:animEffect filter="fade" transition="in">
                                      <p:cBhvr>
                                        <p:cTn dur="1000"/>
                                        <p:tgtEl>
                                          <p:spTgt spid="8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g2dc4c2f4658_0_72"/>
          <p:cNvSpPr/>
          <p:nvPr/>
        </p:nvSpPr>
        <p:spPr>
          <a:xfrm>
            <a:off x="3339700" y="3446850"/>
            <a:ext cx="8429700" cy="29604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g2dc4c2f4658_0_72"/>
          <p:cNvSpPr/>
          <p:nvPr/>
        </p:nvSpPr>
        <p:spPr>
          <a:xfrm>
            <a:off x="426002" y="445800"/>
            <a:ext cx="2761800" cy="27618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g2dc4c2f4658_0_72"/>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
        <p:nvSpPr>
          <p:cNvPr id="852" name="Google Shape;852;g2dc4c2f4658_0_72"/>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82D49"/>
                </a:solidFill>
                <a:latin typeface="Roboto"/>
                <a:ea typeface="Roboto"/>
                <a:cs typeface="Roboto"/>
                <a:sym typeface="Roboto"/>
              </a:rPr>
              <a:t>Project Purpose / Description</a:t>
            </a:r>
            <a:endParaRPr b="1" i="0" sz="2400" u="none" cap="none" strike="noStrike">
              <a:solidFill>
                <a:srgbClr val="082D49"/>
              </a:solidFill>
              <a:latin typeface="Roboto"/>
              <a:ea typeface="Roboto"/>
              <a:cs typeface="Roboto"/>
              <a:sym typeface="Roboto"/>
            </a:endParaRPr>
          </a:p>
        </p:txBody>
      </p:sp>
      <p:sp>
        <p:nvSpPr>
          <p:cNvPr id="853" name="Google Shape;853;g2dc4c2f4658_0_72"/>
          <p:cNvSpPr txBox="1"/>
          <p:nvPr/>
        </p:nvSpPr>
        <p:spPr>
          <a:xfrm>
            <a:off x="3339700" y="3495675"/>
            <a:ext cx="85188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rPr lang="en-US" sz="1600">
                <a:solidFill>
                  <a:srgbClr val="082D49"/>
                </a:solidFill>
                <a:latin typeface="Roboto"/>
                <a:ea typeface="Roboto"/>
                <a:cs typeface="Roboto"/>
                <a:sym typeface="Roboto"/>
              </a:rPr>
              <a:t>A stable economy rests upon the foundations of low unemployment, consistent inflation rates, and steady interest rates.</a:t>
            </a:r>
            <a:endParaRPr sz="1600">
              <a:solidFill>
                <a:srgbClr val="082D49"/>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t/>
            </a:r>
            <a:endParaRPr sz="1600">
              <a:solidFill>
                <a:srgbClr val="082D49"/>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82D49"/>
                </a:solidFill>
                <a:latin typeface="Roboto"/>
                <a:ea typeface="Roboto"/>
                <a:cs typeface="Roboto"/>
                <a:sym typeface="Roboto"/>
              </a:rPr>
              <a:t>The project aims to answer the question: The Federal Reserve is poised to dec</a:t>
            </a:r>
            <a:r>
              <a:rPr lang="en-US" sz="1600">
                <a:solidFill>
                  <a:srgbClr val="082D49"/>
                </a:solidFill>
                <a:latin typeface="Roboto"/>
                <a:ea typeface="Roboto"/>
                <a:cs typeface="Roboto"/>
                <a:sym typeface="Roboto"/>
              </a:rPr>
              <a:t>rease the Fed Funds Rate (commonly referred to as Interest Rates), as the PCE Inflation rate continues to get closer to their target range of 2 percent. What will this meant for unemployment at the state-level?</a:t>
            </a:r>
            <a:endParaRPr sz="1600">
              <a:solidFill>
                <a:srgbClr val="082D49"/>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5"/>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5"/>
          <p:cNvSpPr/>
          <p:nvPr/>
        </p:nvSpPr>
        <p:spPr>
          <a:xfrm>
            <a:off x="426002" y="445800"/>
            <a:ext cx="2761800" cy="2761800"/>
          </a:xfrm>
          <a:prstGeom prst="rect">
            <a:avLst/>
          </a:prstGeom>
          <a:solidFill>
            <a:srgbClr val="0077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5"/>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077DB"/>
                </a:solidFill>
                <a:latin typeface="Roboto"/>
                <a:ea typeface="Roboto"/>
                <a:cs typeface="Roboto"/>
                <a:sym typeface="Roboto"/>
              </a:rPr>
              <a:t>Approach taken to achieve goals</a:t>
            </a:r>
            <a:endParaRPr b="1" i="0" sz="2400" u="none" cap="none" strike="noStrike">
              <a:solidFill>
                <a:srgbClr val="0077DB"/>
              </a:solidFill>
              <a:latin typeface="Roboto"/>
              <a:ea typeface="Roboto"/>
              <a:cs typeface="Roboto"/>
              <a:sym typeface="Roboto"/>
            </a:endParaRPr>
          </a:p>
        </p:txBody>
      </p:sp>
      <p:sp>
        <p:nvSpPr>
          <p:cNvPr id="862" name="Google Shape;862;p5"/>
          <p:cNvSpPr txBox="1"/>
          <p:nvPr/>
        </p:nvSpPr>
        <p:spPr>
          <a:xfrm>
            <a:off x="3339700" y="3495675"/>
            <a:ext cx="8518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Roboto"/>
              <a:buChar char="●"/>
            </a:pPr>
            <a:r>
              <a:rPr lang="en-US" sz="1600">
                <a:solidFill>
                  <a:schemeClr val="dk2"/>
                </a:solidFill>
                <a:latin typeface="Roboto"/>
                <a:ea typeface="Roboto"/>
                <a:cs typeface="Roboto"/>
                <a:sym typeface="Roboto"/>
              </a:rPr>
              <a:t>Analyze the correlation between unemployment and inflation.</a:t>
            </a:r>
            <a:endParaRPr sz="16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1600">
              <a:solidFill>
                <a:schemeClr val="dk2"/>
              </a:solidFill>
              <a:latin typeface="Roboto"/>
              <a:ea typeface="Roboto"/>
              <a:cs typeface="Roboto"/>
              <a:sym typeface="Roboto"/>
            </a:endParaRPr>
          </a:p>
          <a:p>
            <a:pPr indent="-330200" lvl="0" marL="457200" marR="0" rtl="0" algn="l">
              <a:lnSpc>
                <a:spcPct val="115000"/>
              </a:lnSpc>
              <a:spcBef>
                <a:spcPts val="0"/>
              </a:spcBef>
              <a:spcAft>
                <a:spcPts val="0"/>
              </a:spcAft>
              <a:buClr>
                <a:srgbClr val="082D49"/>
              </a:buClr>
              <a:buSzPts val="1600"/>
              <a:buFont typeface="Roboto"/>
              <a:buChar char="●"/>
            </a:pPr>
            <a:r>
              <a:rPr b="0" i="0" lang="en-US" sz="1600" u="none" cap="none" strike="noStrike">
                <a:solidFill>
                  <a:srgbClr val="082D49"/>
                </a:solidFill>
                <a:latin typeface="Roboto"/>
                <a:ea typeface="Roboto"/>
                <a:cs typeface="Roboto"/>
                <a:sym typeface="Roboto"/>
              </a:rPr>
              <a:t>Examine the correlation between unemployment and interest rates.</a:t>
            </a:r>
            <a:endParaRPr b="0" i="0" sz="1600" u="none" cap="none" strike="noStrike">
              <a:solidFill>
                <a:srgbClr val="082D49"/>
              </a:solidFill>
              <a:latin typeface="Roboto"/>
              <a:ea typeface="Roboto"/>
              <a:cs typeface="Roboto"/>
              <a:sym typeface="Roboto"/>
            </a:endParaRPr>
          </a:p>
          <a:p>
            <a:pPr indent="0" lvl="0" marL="457200" marR="0" rtl="0" algn="l">
              <a:lnSpc>
                <a:spcPct val="115000"/>
              </a:lnSpc>
              <a:spcBef>
                <a:spcPts val="0"/>
              </a:spcBef>
              <a:spcAft>
                <a:spcPts val="0"/>
              </a:spcAft>
              <a:buNone/>
            </a:pPr>
            <a:r>
              <a:t/>
            </a:r>
            <a:endParaRPr sz="1600">
              <a:solidFill>
                <a:srgbClr val="082D49"/>
              </a:solidFill>
              <a:latin typeface="Roboto"/>
              <a:ea typeface="Roboto"/>
              <a:cs typeface="Roboto"/>
              <a:sym typeface="Roboto"/>
            </a:endParaRPr>
          </a:p>
          <a:p>
            <a:pPr indent="-330200" lvl="0" marL="457200" marR="0" rtl="0" algn="l">
              <a:lnSpc>
                <a:spcPct val="115000"/>
              </a:lnSpc>
              <a:spcBef>
                <a:spcPts val="0"/>
              </a:spcBef>
              <a:spcAft>
                <a:spcPts val="0"/>
              </a:spcAft>
              <a:buClr>
                <a:srgbClr val="082D49"/>
              </a:buClr>
              <a:buSzPts val="1600"/>
              <a:buFont typeface="Roboto"/>
              <a:buChar char="●"/>
            </a:pPr>
            <a:r>
              <a:rPr b="0" i="0" lang="en-US" sz="1600" u="none" cap="none" strike="noStrike">
                <a:solidFill>
                  <a:srgbClr val="082D49"/>
                </a:solidFill>
                <a:latin typeface="Roboto"/>
                <a:ea typeface="Roboto"/>
                <a:cs typeface="Roboto"/>
                <a:sym typeface="Roboto"/>
              </a:rPr>
              <a:t>Use Prophet to forecast unemployment based on assumptions of lower interest rates and inflation.</a:t>
            </a:r>
            <a:endParaRPr b="0" i="0" sz="1600" u="none" cap="none" strike="noStrike">
              <a:solidFill>
                <a:srgbClr val="082D49"/>
              </a:solidFill>
              <a:latin typeface="Roboto"/>
              <a:ea typeface="Roboto"/>
              <a:cs typeface="Roboto"/>
              <a:sym typeface="Roboto"/>
            </a:endParaRPr>
          </a:p>
        </p:txBody>
      </p:sp>
      <p:sp>
        <p:nvSpPr>
          <p:cNvPr id="863" name="Google Shape;863;p5"/>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6"/>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6"/>
          <p:cNvSpPr/>
          <p:nvPr/>
        </p:nvSpPr>
        <p:spPr>
          <a:xfrm>
            <a:off x="425998" y="445800"/>
            <a:ext cx="4779900" cy="902700"/>
          </a:xfrm>
          <a:prstGeom prst="rect">
            <a:avLst/>
          </a:pr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6"/>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en-US" sz="3000">
                <a:solidFill>
                  <a:srgbClr val="FFFFFF"/>
                </a:solidFill>
                <a:latin typeface="Roboto Light"/>
                <a:ea typeface="Roboto Light"/>
                <a:cs typeface="Roboto Light"/>
                <a:sym typeface="Roboto Light"/>
              </a:rPr>
              <a:t>Unemployment Rate</a:t>
            </a:r>
            <a:endParaRPr sz="3000">
              <a:solidFill>
                <a:srgbClr val="FFFFFF"/>
              </a:solidFill>
              <a:latin typeface="Roboto Light"/>
              <a:ea typeface="Roboto Light"/>
              <a:cs typeface="Roboto Light"/>
              <a:sym typeface="Roboto Light"/>
            </a:endParaRPr>
          </a:p>
        </p:txBody>
      </p:sp>
      <p:sp>
        <p:nvSpPr>
          <p:cNvPr id="872" name="Google Shape;872;p6"/>
          <p:cNvSpPr txBox="1"/>
          <p:nvPr/>
        </p:nvSpPr>
        <p:spPr>
          <a:xfrm>
            <a:off x="426000" y="160735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lang="en-US" sz="1800">
                <a:latin typeface="Roboto"/>
                <a:ea typeface="Roboto"/>
                <a:cs typeface="Roboto"/>
                <a:sym typeface="Roboto"/>
              </a:rPr>
              <a:t>S</a:t>
            </a:r>
            <a:r>
              <a:rPr b="1" i="0" lang="en-US" sz="1800" u="none" cap="none" strike="noStrike">
                <a:solidFill>
                  <a:srgbClr val="000000"/>
                </a:solidFill>
                <a:latin typeface="Roboto"/>
                <a:ea typeface="Roboto"/>
                <a:cs typeface="Roboto"/>
                <a:sym typeface="Roboto"/>
              </a:rPr>
              <a:t>ummary of the results with the supporting visualizations:</a:t>
            </a:r>
            <a:endParaRPr b="1" i="0" sz="1800" u="none" cap="none" strike="noStrike">
              <a:solidFill>
                <a:srgbClr val="082D49"/>
              </a:solidFill>
              <a:latin typeface="Roboto"/>
              <a:ea typeface="Roboto"/>
              <a:cs typeface="Roboto"/>
              <a:sym typeface="Roboto"/>
            </a:endParaRPr>
          </a:p>
        </p:txBody>
      </p:sp>
      <p:sp>
        <p:nvSpPr>
          <p:cNvPr id="873" name="Google Shape;873;p6"/>
          <p:cNvSpPr txBox="1"/>
          <p:nvPr/>
        </p:nvSpPr>
        <p:spPr>
          <a:xfrm>
            <a:off x="6416000" y="2193125"/>
            <a:ext cx="5362200" cy="2844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t/>
            </a:r>
            <a:endParaRPr b="1" sz="1600">
              <a:solidFill>
                <a:srgbClr val="082D49"/>
              </a:solidFill>
              <a:latin typeface="Roboto"/>
              <a:ea typeface="Roboto"/>
              <a:cs typeface="Roboto"/>
              <a:sym typeface="Roboto"/>
            </a:endParaRPr>
          </a:p>
          <a:p>
            <a:pPr indent="0" lvl="0" marL="0" marR="0" rtl="0" algn="ctr">
              <a:lnSpc>
                <a:spcPct val="90000"/>
              </a:lnSpc>
              <a:spcBef>
                <a:spcPts val="0"/>
              </a:spcBef>
              <a:spcAft>
                <a:spcPts val="0"/>
              </a:spcAft>
              <a:buClr>
                <a:srgbClr val="000000"/>
              </a:buClr>
              <a:buSzPts val="1400"/>
              <a:buFont typeface="Arial"/>
              <a:buNone/>
            </a:pPr>
            <a:r>
              <a:rPr b="1" lang="en-US" sz="1600">
                <a:solidFill>
                  <a:srgbClr val="082D49"/>
                </a:solidFill>
                <a:latin typeface="Roboto"/>
                <a:ea typeface="Roboto"/>
                <a:cs typeface="Roboto"/>
                <a:sym typeface="Roboto"/>
              </a:rPr>
              <a:t>Taking a look at the US Unemployment Rate</a:t>
            </a:r>
            <a:endParaRPr b="1" sz="1600">
              <a:solidFill>
                <a:srgbClr val="082D49"/>
              </a:solidFill>
              <a:latin typeface="Roboto"/>
              <a:ea typeface="Roboto"/>
              <a:cs typeface="Roboto"/>
              <a:sym typeface="Roboto"/>
            </a:endParaRPr>
          </a:p>
          <a:p>
            <a:pPr indent="0" lvl="0" marL="0" marR="0" rtl="0" algn="l">
              <a:lnSpc>
                <a:spcPct val="90000"/>
              </a:lnSpc>
              <a:spcBef>
                <a:spcPts val="0"/>
              </a:spcBef>
              <a:spcAft>
                <a:spcPts val="0"/>
              </a:spcAft>
              <a:buClr>
                <a:srgbClr val="000000"/>
              </a:buClr>
              <a:buSzPts val="1400"/>
              <a:buFont typeface="Arial"/>
              <a:buNone/>
            </a:pPr>
            <a:r>
              <a:t/>
            </a:r>
            <a:endParaRPr sz="1600">
              <a:solidFill>
                <a:srgbClr val="082D49"/>
              </a:solidFill>
              <a:latin typeface="Roboto"/>
              <a:ea typeface="Roboto"/>
              <a:cs typeface="Roboto"/>
              <a:sym typeface="Roboto"/>
            </a:endParaRPr>
          </a:p>
          <a:p>
            <a:pPr indent="0" lvl="0" marL="0" marR="0" rtl="0" algn="l">
              <a:lnSpc>
                <a:spcPct val="90000"/>
              </a:lnSpc>
              <a:spcBef>
                <a:spcPts val="0"/>
              </a:spcBef>
              <a:spcAft>
                <a:spcPts val="0"/>
              </a:spcAft>
              <a:buClr>
                <a:srgbClr val="000000"/>
              </a:buClr>
              <a:buSzPts val="1400"/>
              <a:buFont typeface="Arial"/>
              <a:buNone/>
            </a:pPr>
            <a:r>
              <a:t/>
            </a:r>
            <a:endParaRPr sz="1600">
              <a:solidFill>
                <a:srgbClr val="082D49"/>
              </a:solidFill>
              <a:latin typeface="Roboto"/>
              <a:ea typeface="Roboto"/>
              <a:cs typeface="Roboto"/>
              <a:sym typeface="Roboto"/>
            </a:endParaRPr>
          </a:p>
          <a:p>
            <a:pPr indent="-330200" lvl="0" marL="457200" marR="0" rtl="0" algn="l">
              <a:lnSpc>
                <a:spcPct val="90000"/>
              </a:lnSpc>
              <a:spcBef>
                <a:spcPts val="0"/>
              </a:spcBef>
              <a:spcAft>
                <a:spcPts val="0"/>
              </a:spcAft>
              <a:buClr>
                <a:srgbClr val="082D49"/>
              </a:buClr>
              <a:buSzPts val="1600"/>
              <a:buFont typeface="Roboto"/>
              <a:buChar char="●"/>
            </a:pPr>
            <a:r>
              <a:rPr lang="en-US" sz="1600">
                <a:solidFill>
                  <a:srgbClr val="082D49"/>
                </a:solidFill>
                <a:latin typeface="Roboto"/>
                <a:ea typeface="Roboto"/>
                <a:cs typeface="Roboto"/>
                <a:sym typeface="Roboto"/>
              </a:rPr>
              <a:t>Data from the Federal Reserve Bank of St. Louis for the United States</a:t>
            </a:r>
            <a:endParaRPr sz="1600">
              <a:solidFill>
                <a:srgbClr val="082D49"/>
              </a:solidFill>
              <a:latin typeface="Roboto"/>
              <a:ea typeface="Roboto"/>
              <a:cs typeface="Roboto"/>
              <a:sym typeface="Roboto"/>
            </a:endParaRPr>
          </a:p>
          <a:p>
            <a:pPr indent="-330200" lvl="1" marL="914400" marR="0" rtl="0" algn="l">
              <a:lnSpc>
                <a:spcPct val="90000"/>
              </a:lnSpc>
              <a:spcBef>
                <a:spcPts val="0"/>
              </a:spcBef>
              <a:spcAft>
                <a:spcPts val="0"/>
              </a:spcAft>
              <a:buClr>
                <a:srgbClr val="082D49"/>
              </a:buClr>
              <a:buSzPts val="1600"/>
              <a:buFont typeface="Roboto"/>
              <a:buChar char="○"/>
            </a:pPr>
            <a:r>
              <a:rPr lang="en-US" sz="1600">
                <a:solidFill>
                  <a:srgbClr val="082D49"/>
                </a:solidFill>
                <a:latin typeface="Roboto"/>
                <a:ea typeface="Roboto"/>
                <a:cs typeface="Roboto"/>
                <a:sym typeface="Roboto"/>
              </a:rPr>
              <a:t>Spans from 01/1980 - 03/2024</a:t>
            </a:r>
            <a:endParaRPr sz="1600">
              <a:solidFill>
                <a:srgbClr val="082D49"/>
              </a:solidFill>
              <a:latin typeface="Roboto"/>
              <a:ea typeface="Roboto"/>
              <a:cs typeface="Roboto"/>
              <a:sym typeface="Roboto"/>
            </a:endParaRPr>
          </a:p>
          <a:p>
            <a:pPr indent="0" lvl="0" marL="0" marR="0" rtl="0" algn="l">
              <a:lnSpc>
                <a:spcPct val="90000"/>
              </a:lnSpc>
              <a:spcBef>
                <a:spcPts val="0"/>
              </a:spcBef>
              <a:spcAft>
                <a:spcPts val="0"/>
              </a:spcAft>
              <a:buNone/>
            </a:pPr>
            <a:r>
              <a:t/>
            </a:r>
            <a:endParaRPr sz="1600">
              <a:solidFill>
                <a:srgbClr val="082D49"/>
              </a:solidFill>
              <a:latin typeface="Roboto"/>
              <a:ea typeface="Roboto"/>
              <a:cs typeface="Roboto"/>
              <a:sym typeface="Roboto"/>
            </a:endParaRPr>
          </a:p>
          <a:p>
            <a:pPr indent="-330200" lvl="0" marL="457200" marR="0" rtl="0" algn="l">
              <a:lnSpc>
                <a:spcPct val="90000"/>
              </a:lnSpc>
              <a:spcBef>
                <a:spcPts val="0"/>
              </a:spcBef>
              <a:spcAft>
                <a:spcPts val="0"/>
              </a:spcAft>
              <a:buClr>
                <a:srgbClr val="082D49"/>
              </a:buClr>
              <a:buSzPts val="1600"/>
              <a:buFont typeface="Roboto"/>
              <a:buChar char="●"/>
            </a:pPr>
            <a:r>
              <a:rPr lang="en-US" sz="1600">
                <a:solidFill>
                  <a:srgbClr val="082D49"/>
                </a:solidFill>
                <a:latin typeface="Roboto"/>
                <a:ea typeface="Roboto"/>
                <a:cs typeface="Roboto"/>
                <a:sym typeface="Roboto"/>
              </a:rPr>
              <a:t>Outliers</a:t>
            </a:r>
            <a:endParaRPr sz="1600">
              <a:solidFill>
                <a:srgbClr val="082D49"/>
              </a:solidFill>
              <a:latin typeface="Roboto"/>
              <a:ea typeface="Roboto"/>
              <a:cs typeface="Roboto"/>
              <a:sym typeface="Roboto"/>
            </a:endParaRPr>
          </a:p>
          <a:p>
            <a:pPr indent="-330200" lvl="1" marL="914400" marR="0" rtl="0" algn="l">
              <a:lnSpc>
                <a:spcPct val="90000"/>
              </a:lnSpc>
              <a:spcBef>
                <a:spcPts val="0"/>
              </a:spcBef>
              <a:spcAft>
                <a:spcPts val="0"/>
              </a:spcAft>
              <a:buClr>
                <a:srgbClr val="082D49"/>
              </a:buClr>
              <a:buSzPts val="1600"/>
              <a:buFont typeface="Roboto"/>
              <a:buChar char="○"/>
            </a:pPr>
            <a:r>
              <a:rPr lang="en-US" sz="1600">
                <a:solidFill>
                  <a:srgbClr val="082D49"/>
                </a:solidFill>
                <a:latin typeface="Roboto"/>
                <a:ea typeface="Roboto"/>
                <a:cs typeface="Roboto"/>
                <a:sym typeface="Roboto"/>
              </a:rPr>
              <a:t>Early 1980’s</a:t>
            </a:r>
            <a:endParaRPr sz="1600">
              <a:solidFill>
                <a:srgbClr val="082D49"/>
              </a:solidFill>
              <a:latin typeface="Roboto"/>
              <a:ea typeface="Roboto"/>
              <a:cs typeface="Roboto"/>
              <a:sym typeface="Roboto"/>
            </a:endParaRPr>
          </a:p>
          <a:p>
            <a:pPr indent="-330200" lvl="1" marL="914400" marR="0" rtl="0" algn="l">
              <a:lnSpc>
                <a:spcPct val="90000"/>
              </a:lnSpc>
              <a:spcBef>
                <a:spcPts val="0"/>
              </a:spcBef>
              <a:spcAft>
                <a:spcPts val="0"/>
              </a:spcAft>
              <a:buClr>
                <a:srgbClr val="082D49"/>
              </a:buClr>
              <a:buSzPts val="1600"/>
              <a:buFont typeface="Roboto"/>
              <a:buChar char="○"/>
            </a:pPr>
            <a:r>
              <a:rPr lang="en-US" sz="1600">
                <a:solidFill>
                  <a:srgbClr val="082D49"/>
                </a:solidFill>
                <a:latin typeface="Roboto"/>
                <a:ea typeface="Roboto"/>
                <a:cs typeface="Roboto"/>
                <a:sym typeface="Roboto"/>
              </a:rPr>
              <a:t>The 2008 Housing Market Collapse</a:t>
            </a:r>
            <a:endParaRPr sz="1600">
              <a:solidFill>
                <a:srgbClr val="082D49"/>
              </a:solidFill>
              <a:latin typeface="Roboto"/>
              <a:ea typeface="Roboto"/>
              <a:cs typeface="Roboto"/>
              <a:sym typeface="Roboto"/>
            </a:endParaRPr>
          </a:p>
          <a:p>
            <a:pPr indent="-330200" lvl="1" marL="914400" marR="0" rtl="0" algn="l">
              <a:lnSpc>
                <a:spcPct val="90000"/>
              </a:lnSpc>
              <a:spcBef>
                <a:spcPts val="0"/>
              </a:spcBef>
              <a:spcAft>
                <a:spcPts val="0"/>
              </a:spcAft>
              <a:buClr>
                <a:srgbClr val="082D49"/>
              </a:buClr>
              <a:buSzPts val="1600"/>
              <a:buFont typeface="Roboto"/>
              <a:buChar char="○"/>
            </a:pPr>
            <a:r>
              <a:rPr lang="en-US" sz="1600">
                <a:solidFill>
                  <a:srgbClr val="082D49"/>
                </a:solidFill>
                <a:latin typeface="Roboto"/>
                <a:ea typeface="Roboto"/>
                <a:cs typeface="Roboto"/>
                <a:sym typeface="Roboto"/>
              </a:rPr>
              <a:t>COVID-19 Pandemic</a:t>
            </a:r>
            <a:endParaRPr sz="1600">
              <a:solidFill>
                <a:srgbClr val="082D49"/>
              </a:solidFill>
              <a:latin typeface="Roboto"/>
              <a:ea typeface="Roboto"/>
              <a:cs typeface="Roboto"/>
              <a:sym typeface="Roboto"/>
            </a:endParaRPr>
          </a:p>
        </p:txBody>
      </p:sp>
      <p:pic>
        <p:nvPicPr>
          <p:cNvPr id="874" name="Google Shape;874;p6"/>
          <p:cNvPicPr preferRelativeResize="0"/>
          <p:nvPr/>
        </p:nvPicPr>
        <p:blipFill>
          <a:blip r:embed="rId3">
            <a:alphaModFix/>
          </a:blip>
          <a:stretch>
            <a:fillRect/>
          </a:stretch>
        </p:blipFill>
        <p:spPr>
          <a:xfrm>
            <a:off x="0" y="2041450"/>
            <a:ext cx="6498350" cy="45335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g2dc4c2f4658_0_22"/>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g2dc4c2f4658_0_22"/>
          <p:cNvSpPr/>
          <p:nvPr/>
        </p:nvSpPr>
        <p:spPr>
          <a:xfrm>
            <a:off x="425998" y="445800"/>
            <a:ext cx="4779900" cy="902700"/>
          </a:xfrm>
          <a:prstGeom prst="rect">
            <a:avLst/>
          </a:pr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g2dc4c2f4658_0_22"/>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en-US" sz="3000">
                <a:solidFill>
                  <a:srgbClr val="FFFFFF"/>
                </a:solidFill>
                <a:latin typeface="Roboto Light"/>
                <a:ea typeface="Roboto Light"/>
                <a:cs typeface="Roboto Light"/>
                <a:sym typeface="Roboto Light"/>
              </a:rPr>
              <a:t>Unemployment Rate State Heat Map</a:t>
            </a:r>
            <a:endParaRPr sz="3000">
              <a:solidFill>
                <a:srgbClr val="FFFFFF"/>
              </a:solidFill>
              <a:latin typeface="Roboto Light"/>
              <a:ea typeface="Roboto Light"/>
              <a:cs typeface="Roboto Light"/>
              <a:sym typeface="Roboto Light"/>
            </a:endParaRPr>
          </a:p>
        </p:txBody>
      </p:sp>
      <p:sp>
        <p:nvSpPr>
          <p:cNvPr id="883" name="Google Shape;883;g2dc4c2f4658_0_22"/>
          <p:cNvSpPr txBox="1"/>
          <p:nvPr/>
        </p:nvSpPr>
        <p:spPr>
          <a:xfrm>
            <a:off x="6075950" y="2193125"/>
            <a:ext cx="5648700" cy="2622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1400"/>
              <a:buFont typeface="Arial"/>
              <a:buNone/>
            </a:pPr>
            <a:r>
              <a:rPr b="1" lang="en-US" sz="1600">
                <a:solidFill>
                  <a:srgbClr val="082D49"/>
                </a:solidFill>
                <a:latin typeface="Roboto"/>
                <a:ea typeface="Roboto"/>
                <a:cs typeface="Roboto"/>
                <a:sym typeface="Roboto"/>
              </a:rPr>
              <a:t>Taking a look at the State Unemployment Rate</a:t>
            </a:r>
            <a:endParaRPr b="1" sz="1600">
              <a:solidFill>
                <a:srgbClr val="082D49"/>
              </a:solidFill>
              <a:latin typeface="Roboto"/>
              <a:ea typeface="Roboto"/>
              <a:cs typeface="Roboto"/>
              <a:sym typeface="Roboto"/>
            </a:endParaRPr>
          </a:p>
          <a:p>
            <a:pPr indent="0" lvl="0" marL="0" marR="0" rtl="0" algn="l">
              <a:lnSpc>
                <a:spcPct val="90000"/>
              </a:lnSpc>
              <a:spcBef>
                <a:spcPts val="0"/>
              </a:spcBef>
              <a:spcAft>
                <a:spcPts val="0"/>
              </a:spcAft>
              <a:buClr>
                <a:srgbClr val="000000"/>
              </a:buClr>
              <a:buSzPts val="1400"/>
              <a:buFont typeface="Arial"/>
              <a:buNone/>
            </a:pPr>
            <a:r>
              <a:t/>
            </a:r>
            <a:endParaRPr sz="1600">
              <a:solidFill>
                <a:srgbClr val="082D49"/>
              </a:solidFill>
              <a:latin typeface="Roboto"/>
              <a:ea typeface="Roboto"/>
              <a:cs typeface="Roboto"/>
              <a:sym typeface="Roboto"/>
            </a:endParaRPr>
          </a:p>
          <a:p>
            <a:pPr indent="0" lvl="0" marL="0" marR="0" rtl="0" algn="l">
              <a:lnSpc>
                <a:spcPct val="90000"/>
              </a:lnSpc>
              <a:spcBef>
                <a:spcPts val="0"/>
              </a:spcBef>
              <a:spcAft>
                <a:spcPts val="0"/>
              </a:spcAft>
              <a:buClr>
                <a:srgbClr val="000000"/>
              </a:buClr>
              <a:buSzPts val="1400"/>
              <a:buFont typeface="Arial"/>
              <a:buNone/>
            </a:pPr>
            <a:r>
              <a:t/>
            </a:r>
            <a:endParaRPr sz="1600">
              <a:solidFill>
                <a:srgbClr val="082D49"/>
              </a:solidFill>
              <a:latin typeface="Roboto"/>
              <a:ea typeface="Roboto"/>
              <a:cs typeface="Roboto"/>
              <a:sym typeface="Roboto"/>
            </a:endParaRPr>
          </a:p>
          <a:p>
            <a:pPr indent="-330200" lvl="0" marL="457200" marR="0" rtl="0" algn="l">
              <a:lnSpc>
                <a:spcPct val="90000"/>
              </a:lnSpc>
              <a:spcBef>
                <a:spcPts val="0"/>
              </a:spcBef>
              <a:spcAft>
                <a:spcPts val="0"/>
              </a:spcAft>
              <a:buClr>
                <a:srgbClr val="082D49"/>
              </a:buClr>
              <a:buSzPts val="1600"/>
              <a:buFont typeface="Roboto"/>
              <a:buChar char="●"/>
            </a:pPr>
            <a:r>
              <a:rPr lang="en-US" sz="1600">
                <a:solidFill>
                  <a:srgbClr val="082D49"/>
                </a:solidFill>
                <a:latin typeface="Roboto"/>
                <a:ea typeface="Roboto"/>
                <a:cs typeface="Roboto"/>
                <a:sym typeface="Roboto"/>
              </a:rPr>
              <a:t>We decided to focus on unemployment rate over the last 10 years</a:t>
            </a:r>
            <a:endParaRPr sz="1600">
              <a:solidFill>
                <a:srgbClr val="082D49"/>
              </a:solidFill>
              <a:latin typeface="Roboto"/>
              <a:ea typeface="Roboto"/>
              <a:cs typeface="Roboto"/>
              <a:sym typeface="Roboto"/>
            </a:endParaRPr>
          </a:p>
          <a:p>
            <a:pPr indent="0" lvl="0" marL="457200" marR="0" rtl="0" algn="l">
              <a:lnSpc>
                <a:spcPct val="90000"/>
              </a:lnSpc>
              <a:spcBef>
                <a:spcPts val="0"/>
              </a:spcBef>
              <a:spcAft>
                <a:spcPts val="0"/>
              </a:spcAft>
              <a:buNone/>
            </a:pPr>
            <a:r>
              <a:t/>
            </a:r>
            <a:endParaRPr sz="1600">
              <a:solidFill>
                <a:srgbClr val="082D49"/>
              </a:solidFill>
              <a:latin typeface="Roboto"/>
              <a:ea typeface="Roboto"/>
              <a:cs typeface="Roboto"/>
              <a:sym typeface="Roboto"/>
            </a:endParaRPr>
          </a:p>
          <a:p>
            <a:pPr indent="-330200" lvl="0" marL="457200" marR="0" rtl="0" algn="l">
              <a:lnSpc>
                <a:spcPct val="90000"/>
              </a:lnSpc>
              <a:spcBef>
                <a:spcPts val="0"/>
              </a:spcBef>
              <a:spcAft>
                <a:spcPts val="0"/>
              </a:spcAft>
              <a:buClr>
                <a:srgbClr val="082D49"/>
              </a:buClr>
              <a:buSzPts val="1600"/>
              <a:buFont typeface="Roboto"/>
              <a:buChar char="●"/>
            </a:pPr>
            <a:r>
              <a:rPr lang="en-US" sz="1600">
                <a:solidFill>
                  <a:srgbClr val="082D49"/>
                </a:solidFill>
                <a:latin typeface="Roboto"/>
                <a:ea typeface="Roboto"/>
                <a:cs typeface="Roboto"/>
                <a:sym typeface="Roboto"/>
              </a:rPr>
              <a:t>5 states with the highest </a:t>
            </a:r>
            <a:r>
              <a:rPr lang="en-US" sz="1600">
                <a:solidFill>
                  <a:srgbClr val="082D49"/>
                </a:solidFill>
                <a:latin typeface="Roboto"/>
                <a:ea typeface="Roboto"/>
                <a:cs typeface="Roboto"/>
                <a:sym typeface="Roboto"/>
              </a:rPr>
              <a:t>unemployment</a:t>
            </a:r>
            <a:r>
              <a:rPr lang="en-US" sz="1600">
                <a:solidFill>
                  <a:srgbClr val="082D49"/>
                </a:solidFill>
                <a:latin typeface="Roboto"/>
                <a:ea typeface="Roboto"/>
                <a:cs typeface="Roboto"/>
                <a:sym typeface="Roboto"/>
              </a:rPr>
              <a:t>: Nevada, Alaska, California, New Mexico, Illinois</a:t>
            </a:r>
            <a:endParaRPr sz="1600">
              <a:solidFill>
                <a:srgbClr val="082D49"/>
              </a:solidFill>
              <a:latin typeface="Roboto"/>
              <a:ea typeface="Roboto"/>
              <a:cs typeface="Roboto"/>
              <a:sym typeface="Roboto"/>
            </a:endParaRPr>
          </a:p>
          <a:p>
            <a:pPr indent="0" lvl="0" marL="457200" marR="0" rtl="0" algn="l">
              <a:lnSpc>
                <a:spcPct val="90000"/>
              </a:lnSpc>
              <a:spcBef>
                <a:spcPts val="0"/>
              </a:spcBef>
              <a:spcAft>
                <a:spcPts val="0"/>
              </a:spcAft>
              <a:buNone/>
            </a:pPr>
            <a:r>
              <a:t/>
            </a:r>
            <a:endParaRPr sz="1600">
              <a:solidFill>
                <a:srgbClr val="082D49"/>
              </a:solidFill>
              <a:latin typeface="Roboto"/>
              <a:ea typeface="Roboto"/>
              <a:cs typeface="Roboto"/>
              <a:sym typeface="Roboto"/>
            </a:endParaRPr>
          </a:p>
          <a:p>
            <a:pPr indent="-330200" lvl="0" marL="457200" marR="0" rtl="0" algn="l">
              <a:lnSpc>
                <a:spcPct val="90000"/>
              </a:lnSpc>
              <a:spcBef>
                <a:spcPts val="0"/>
              </a:spcBef>
              <a:spcAft>
                <a:spcPts val="0"/>
              </a:spcAft>
              <a:buClr>
                <a:srgbClr val="082D49"/>
              </a:buClr>
              <a:buSzPts val="1600"/>
              <a:buFont typeface="Roboto"/>
              <a:buChar char="●"/>
            </a:pPr>
            <a:r>
              <a:rPr lang="en-US" sz="1600">
                <a:solidFill>
                  <a:srgbClr val="082D49"/>
                </a:solidFill>
                <a:latin typeface="Roboto"/>
                <a:ea typeface="Roboto"/>
                <a:cs typeface="Roboto"/>
                <a:sym typeface="Roboto"/>
              </a:rPr>
              <a:t>5 states with the lowest unemployment: North Dakota, South Dakota, Nebraska, Vermont, Utah</a:t>
            </a:r>
            <a:endParaRPr sz="1600">
              <a:solidFill>
                <a:srgbClr val="082D49"/>
              </a:solidFill>
              <a:latin typeface="Roboto"/>
              <a:ea typeface="Roboto"/>
              <a:cs typeface="Roboto"/>
              <a:sym typeface="Roboto"/>
            </a:endParaRPr>
          </a:p>
        </p:txBody>
      </p:sp>
      <p:pic>
        <p:nvPicPr>
          <p:cNvPr id="884" name="Google Shape;884;g2dc4c2f4658_0_22"/>
          <p:cNvPicPr preferRelativeResize="0"/>
          <p:nvPr/>
        </p:nvPicPr>
        <p:blipFill>
          <a:blip r:embed="rId3">
            <a:alphaModFix/>
          </a:blip>
          <a:stretch>
            <a:fillRect/>
          </a:stretch>
        </p:blipFill>
        <p:spPr>
          <a:xfrm>
            <a:off x="0" y="2040725"/>
            <a:ext cx="6075949" cy="43399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g2dc4c2f4658_0_10"/>
          <p:cNvSpPr/>
          <p:nvPr/>
        </p:nvSpPr>
        <p:spPr>
          <a:xfrm>
            <a:off x="6971550" y="2193125"/>
            <a:ext cx="47799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g2dc4c2f4658_0_10"/>
          <p:cNvSpPr/>
          <p:nvPr/>
        </p:nvSpPr>
        <p:spPr>
          <a:xfrm>
            <a:off x="425998" y="445800"/>
            <a:ext cx="4779900" cy="9027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g2dc4c2f4658_0_10"/>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en-US" sz="3000">
                <a:solidFill>
                  <a:srgbClr val="FFFFFF"/>
                </a:solidFill>
                <a:latin typeface="Roboto Light"/>
                <a:ea typeface="Roboto Light"/>
                <a:cs typeface="Roboto Light"/>
                <a:sym typeface="Roboto Light"/>
              </a:rPr>
              <a:t>Inflation Rate vs. Unemployment</a:t>
            </a:r>
            <a:endParaRPr b="0" i="0" sz="3000" u="none" cap="none" strike="noStrike">
              <a:solidFill>
                <a:srgbClr val="FFFFFF"/>
              </a:solidFill>
              <a:latin typeface="Roboto Light"/>
              <a:ea typeface="Roboto Light"/>
              <a:cs typeface="Roboto Light"/>
              <a:sym typeface="Roboto Light"/>
            </a:endParaRPr>
          </a:p>
        </p:txBody>
      </p:sp>
      <p:sp>
        <p:nvSpPr>
          <p:cNvPr id="893" name="Google Shape;893;g2dc4c2f4658_0_10"/>
          <p:cNvSpPr txBox="1"/>
          <p:nvPr/>
        </p:nvSpPr>
        <p:spPr>
          <a:xfrm>
            <a:off x="7081200" y="2241950"/>
            <a:ext cx="4684800" cy="43407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rgbClr val="082D49"/>
                </a:solidFill>
                <a:latin typeface="Roboto"/>
                <a:ea typeface="Roboto"/>
                <a:cs typeface="Roboto"/>
                <a:sym typeface="Roboto"/>
              </a:rPr>
              <a:t>Unemployment and Inflation: Examining the relationship between unemployment and inflation rates reveals an intriguing connection. Historically, when inflation rates experience a decline, there's often a corresponding decrease in unemployment levels. This correlation becomes even more pronounced when analyzing data from the past two years, suggesting a nuanced interplay between economic factors.</a:t>
            </a:r>
            <a:endParaRPr b="0" i="0" sz="1400" u="none" cap="none" strike="noStrike">
              <a:solidFill>
                <a:srgbClr val="082D49"/>
              </a:solidFill>
              <a:latin typeface="Roboto"/>
              <a:ea typeface="Roboto"/>
              <a:cs typeface="Roboto"/>
              <a:sym typeface="Roboto"/>
            </a:endParaRPr>
          </a:p>
          <a:p>
            <a:pPr indent="0" lvl="0" marL="0" marR="0" rtl="0" algn="l">
              <a:lnSpc>
                <a:spcPct val="90000"/>
              </a:lnSpc>
              <a:spcBef>
                <a:spcPts val="0"/>
              </a:spcBef>
              <a:spcAft>
                <a:spcPts val="0"/>
              </a:spcAft>
              <a:buClr>
                <a:srgbClr val="000000"/>
              </a:buClr>
              <a:buSzPts val="1400"/>
              <a:buFont typeface="Arial"/>
              <a:buNone/>
            </a:pPr>
            <a:r>
              <a:t/>
            </a:r>
            <a:endParaRPr>
              <a:solidFill>
                <a:srgbClr val="082D49"/>
              </a:solidFill>
              <a:latin typeface="Roboto"/>
              <a:ea typeface="Roboto"/>
              <a:cs typeface="Roboto"/>
              <a:sym typeface="Roboto"/>
            </a:endParaRPr>
          </a:p>
          <a:p>
            <a:pPr indent="0" lvl="0" marL="0" marR="0" rtl="0" algn="l">
              <a:lnSpc>
                <a:spcPct val="90000"/>
              </a:lnSpc>
              <a:spcBef>
                <a:spcPts val="0"/>
              </a:spcBef>
              <a:spcAft>
                <a:spcPts val="0"/>
              </a:spcAft>
              <a:buClr>
                <a:srgbClr val="000000"/>
              </a:buClr>
              <a:buSzPts val="1400"/>
              <a:buFont typeface="Arial"/>
              <a:buNone/>
            </a:pPr>
            <a:r>
              <a:t/>
            </a:r>
            <a:endParaRPr>
              <a:solidFill>
                <a:srgbClr val="082D49"/>
              </a:solidFill>
              <a:latin typeface="Roboto"/>
              <a:ea typeface="Roboto"/>
              <a:cs typeface="Roboto"/>
              <a:sym typeface="Roboto"/>
            </a:endParaRPr>
          </a:p>
          <a:p>
            <a:pPr indent="0" lvl="0" marL="0" marR="0" rtl="0" algn="l">
              <a:lnSpc>
                <a:spcPct val="90000"/>
              </a:lnSpc>
              <a:spcBef>
                <a:spcPts val="0"/>
              </a:spcBef>
              <a:spcAft>
                <a:spcPts val="0"/>
              </a:spcAft>
              <a:buClr>
                <a:srgbClr val="000000"/>
              </a:buClr>
              <a:buSzPts val="1400"/>
              <a:buFont typeface="Arial"/>
              <a:buNone/>
            </a:pPr>
            <a:r>
              <a:rPr b="1" lang="en-US" sz="1600">
                <a:solidFill>
                  <a:srgbClr val="082D49"/>
                </a:solidFill>
                <a:latin typeface="Roboto"/>
                <a:ea typeface="Roboto"/>
                <a:cs typeface="Roboto"/>
                <a:sym typeface="Roboto"/>
              </a:rPr>
              <a:t>How does the Fed balance the state of the economy</a:t>
            </a:r>
            <a:endParaRPr b="1" sz="1600">
              <a:solidFill>
                <a:srgbClr val="082D49"/>
              </a:solidFill>
              <a:latin typeface="Roboto"/>
              <a:ea typeface="Roboto"/>
              <a:cs typeface="Roboto"/>
              <a:sym typeface="Roboto"/>
            </a:endParaRPr>
          </a:p>
          <a:p>
            <a:pPr indent="0" lvl="0" marL="0" marR="0" rtl="0" algn="l">
              <a:lnSpc>
                <a:spcPct val="90000"/>
              </a:lnSpc>
              <a:spcBef>
                <a:spcPts val="0"/>
              </a:spcBef>
              <a:spcAft>
                <a:spcPts val="0"/>
              </a:spcAft>
              <a:buClr>
                <a:srgbClr val="000000"/>
              </a:buClr>
              <a:buSzPts val="1400"/>
              <a:buFont typeface="Arial"/>
              <a:buNone/>
            </a:pPr>
            <a:r>
              <a:t/>
            </a:r>
            <a:endParaRPr b="1" sz="1600">
              <a:solidFill>
                <a:srgbClr val="082D49"/>
              </a:solidFill>
              <a:latin typeface="Roboto"/>
              <a:ea typeface="Roboto"/>
              <a:cs typeface="Roboto"/>
              <a:sym typeface="Roboto"/>
            </a:endParaRPr>
          </a:p>
          <a:p>
            <a:pPr indent="-317500" lvl="0" marL="457200" marR="0" rtl="0" algn="l">
              <a:lnSpc>
                <a:spcPct val="90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The Feds control the inflation by controlling the interest rate.</a:t>
            </a:r>
            <a:endParaRPr>
              <a:solidFill>
                <a:srgbClr val="082D49"/>
              </a:solidFill>
              <a:latin typeface="Roboto"/>
              <a:ea typeface="Roboto"/>
              <a:cs typeface="Roboto"/>
              <a:sym typeface="Roboto"/>
            </a:endParaRPr>
          </a:p>
          <a:p>
            <a:pPr indent="-317500" lvl="0" marL="457200" marR="0" rtl="0" algn="l">
              <a:lnSpc>
                <a:spcPct val="90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Full employment level of equilibrium refers to the situation where aggregate demand is equal to the aggregate supply when there is full employment in the economy.</a:t>
            </a:r>
            <a:endParaRPr>
              <a:solidFill>
                <a:srgbClr val="082D49"/>
              </a:solidFill>
              <a:latin typeface="Roboto"/>
              <a:ea typeface="Roboto"/>
              <a:cs typeface="Roboto"/>
              <a:sym typeface="Roboto"/>
            </a:endParaRPr>
          </a:p>
          <a:p>
            <a:pPr indent="0" lvl="0" marL="457200" marR="0" rtl="0" algn="l">
              <a:lnSpc>
                <a:spcPct val="90000"/>
              </a:lnSpc>
              <a:spcBef>
                <a:spcPts val="0"/>
              </a:spcBef>
              <a:spcAft>
                <a:spcPts val="0"/>
              </a:spcAft>
              <a:buNone/>
            </a:pPr>
            <a:r>
              <a:t/>
            </a:r>
            <a:endParaRPr>
              <a:solidFill>
                <a:srgbClr val="082D49"/>
              </a:solidFill>
              <a:latin typeface="Roboto"/>
              <a:ea typeface="Roboto"/>
              <a:cs typeface="Roboto"/>
              <a:sym typeface="Roboto"/>
            </a:endParaRPr>
          </a:p>
          <a:p>
            <a:pPr indent="0" lvl="0" marL="0" marR="0" rtl="0" algn="l">
              <a:lnSpc>
                <a:spcPct val="90000"/>
              </a:lnSpc>
              <a:spcBef>
                <a:spcPts val="0"/>
              </a:spcBef>
              <a:spcAft>
                <a:spcPts val="0"/>
              </a:spcAft>
              <a:buClr>
                <a:srgbClr val="000000"/>
              </a:buClr>
              <a:buSzPts val="1400"/>
              <a:buFont typeface="Arial"/>
              <a:buNone/>
            </a:pPr>
            <a:r>
              <a:t/>
            </a:r>
            <a:endParaRPr>
              <a:solidFill>
                <a:srgbClr val="082D49"/>
              </a:solidFill>
              <a:latin typeface="Roboto"/>
              <a:ea typeface="Roboto"/>
              <a:cs typeface="Roboto"/>
              <a:sym typeface="Roboto"/>
            </a:endParaRPr>
          </a:p>
        </p:txBody>
      </p:sp>
      <p:pic>
        <p:nvPicPr>
          <p:cNvPr id="894" name="Google Shape;894;g2dc4c2f4658_0_10"/>
          <p:cNvPicPr preferRelativeResize="0"/>
          <p:nvPr/>
        </p:nvPicPr>
        <p:blipFill>
          <a:blip r:embed="rId3">
            <a:alphaModFix/>
          </a:blip>
          <a:stretch>
            <a:fillRect/>
          </a:stretch>
        </p:blipFill>
        <p:spPr>
          <a:xfrm>
            <a:off x="0" y="1659725"/>
            <a:ext cx="6971550" cy="49796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g2dc4c2f4658_0_0"/>
          <p:cNvSpPr/>
          <p:nvPr/>
        </p:nvSpPr>
        <p:spPr>
          <a:xfrm>
            <a:off x="426000" y="1518300"/>
            <a:ext cx="11352300" cy="49110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g2dc4c2f4658_0_0"/>
          <p:cNvSpPr/>
          <p:nvPr/>
        </p:nvSpPr>
        <p:spPr>
          <a:xfrm>
            <a:off x="425998" y="445800"/>
            <a:ext cx="4779900" cy="9027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g2dc4c2f4658_0_0"/>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en-US" sz="3000">
                <a:solidFill>
                  <a:srgbClr val="FFFFFF"/>
                </a:solidFill>
                <a:latin typeface="Roboto Light"/>
                <a:ea typeface="Roboto Light"/>
                <a:cs typeface="Roboto Light"/>
                <a:sym typeface="Roboto Light"/>
              </a:rPr>
              <a:t>Inflation Rate Correlation</a:t>
            </a:r>
            <a:endParaRPr sz="3000">
              <a:solidFill>
                <a:srgbClr val="FFFFFF"/>
              </a:solidFill>
              <a:latin typeface="Roboto Light"/>
              <a:ea typeface="Roboto Light"/>
              <a:cs typeface="Roboto Light"/>
              <a:sym typeface="Roboto Light"/>
            </a:endParaRPr>
          </a:p>
        </p:txBody>
      </p:sp>
      <p:sp>
        <p:nvSpPr>
          <p:cNvPr id="903" name="Google Shape;903;g2dc4c2f4658_0_0"/>
          <p:cNvSpPr txBox="1"/>
          <p:nvPr/>
        </p:nvSpPr>
        <p:spPr>
          <a:xfrm>
            <a:off x="452850" y="1518300"/>
            <a:ext cx="112986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82D49"/>
              </a:solidFill>
              <a:latin typeface="Roboto"/>
              <a:ea typeface="Roboto"/>
              <a:cs typeface="Roboto"/>
              <a:sym typeface="Roboto"/>
            </a:endParaRPr>
          </a:p>
        </p:txBody>
      </p:sp>
      <p:pic>
        <p:nvPicPr>
          <p:cNvPr id="904" name="Google Shape;904;g2dc4c2f4658_0_0"/>
          <p:cNvPicPr preferRelativeResize="0"/>
          <p:nvPr/>
        </p:nvPicPr>
        <p:blipFill>
          <a:blip r:embed="rId3">
            <a:alphaModFix/>
          </a:blip>
          <a:stretch>
            <a:fillRect/>
          </a:stretch>
        </p:blipFill>
        <p:spPr>
          <a:xfrm>
            <a:off x="1491598" y="1891410"/>
            <a:ext cx="9221099" cy="41647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7"/>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7"/>
          <p:cNvSpPr/>
          <p:nvPr/>
        </p:nvSpPr>
        <p:spPr>
          <a:xfrm>
            <a:off x="425998" y="445800"/>
            <a:ext cx="4779900" cy="902700"/>
          </a:xfrm>
          <a:prstGeom prst="rect">
            <a:avLst/>
          </a:prstGeom>
          <a:solidFill>
            <a:srgbClr val="005E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7"/>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en-US" sz="3000">
                <a:solidFill>
                  <a:srgbClr val="FFFFFF"/>
                </a:solidFill>
                <a:latin typeface="Roboto Light"/>
                <a:ea typeface="Roboto Light"/>
                <a:cs typeface="Roboto Light"/>
                <a:sym typeface="Roboto Light"/>
              </a:rPr>
              <a:t>Fed Funds Rate vs. Unemployment</a:t>
            </a:r>
            <a:endParaRPr b="0" i="0" sz="3000" u="none" cap="none" strike="noStrike">
              <a:solidFill>
                <a:srgbClr val="FFFFFF"/>
              </a:solidFill>
              <a:latin typeface="Roboto Light"/>
              <a:ea typeface="Roboto Light"/>
              <a:cs typeface="Roboto Light"/>
              <a:sym typeface="Roboto Light"/>
            </a:endParaRPr>
          </a:p>
        </p:txBody>
      </p:sp>
      <p:sp>
        <p:nvSpPr>
          <p:cNvPr id="913" name="Google Shape;913;p7"/>
          <p:cNvSpPr txBox="1"/>
          <p:nvPr/>
        </p:nvSpPr>
        <p:spPr>
          <a:xfrm>
            <a:off x="6356825" y="2193125"/>
            <a:ext cx="5421600" cy="4341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1400"/>
              <a:buFont typeface="Arial"/>
              <a:buNone/>
            </a:pPr>
            <a:r>
              <a:rPr b="1" i="0" lang="en-US" sz="1800" u="none" cap="none" strike="noStrike">
                <a:solidFill>
                  <a:srgbClr val="082D49"/>
                </a:solidFill>
                <a:latin typeface="Roboto"/>
                <a:ea typeface="Roboto"/>
                <a:cs typeface="Roboto"/>
                <a:sym typeface="Roboto"/>
              </a:rPr>
              <a:t>Unemployment and Fed Funds Rate</a:t>
            </a:r>
            <a:endParaRPr b="0" i="0" sz="1800" u="none" cap="none" strike="noStrike">
              <a:solidFill>
                <a:srgbClr val="082D49"/>
              </a:solidFill>
              <a:latin typeface="Roboto"/>
              <a:ea typeface="Roboto"/>
              <a:cs typeface="Roboto"/>
              <a:sym typeface="Roboto"/>
            </a:endParaRPr>
          </a:p>
        </p:txBody>
      </p:sp>
      <p:pic>
        <p:nvPicPr>
          <p:cNvPr id="914" name="Google Shape;914;p7"/>
          <p:cNvPicPr preferRelativeResize="0"/>
          <p:nvPr/>
        </p:nvPicPr>
        <p:blipFill>
          <a:blip r:embed="rId3">
            <a:alphaModFix/>
          </a:blip>
          <a:stretch>
            <a:fillRect/>
          </a:stretch>
        </p:blipFill>
        <p:spPr>
          <a:xfrm>
            <a:off x="0" y="1888840"/>
            <a:ext cx="6356824" cy="4540585"/>
          </a:xfrm>
          <a:prstGeom prst="rect">
            <a:avLst/>
          </a:prstGeom>
          <a:noFill/>
          <a:ln>
            <a:noFill/>
          </a:ln>
        </p:spPr>
      </p:pic>
      <p:sp>
        <p:nvSpPr>
          <p:cNvPr id="915" name="Google Shape;915;p7"/>
          <p:cNvSpPr txBox="1"/>
          <p:nvPr/>
        </p:nvSpPr>
        <p:spPr>
          <a:xfrm>
            <a:off x="6356825" y="2627225"/>
            <a:ext cx="5421600" cy="3108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212121"/>
              </a:buClr>
              <a:buSzPts val="1600"/>
              <a:buFont typeface="Roboto Light"/>
              <a:buChar char="●"/>
            </a:pPr>
            <a:r>
              <a:rPr lang="en-US" sz="1600">
                <a:solidFill>
                  <a:srgbClr val="212121"/>
                </a:solidFill>
                <a:latin typeface="Roboto Light"/>
                <a:ea typeface="Roboto Light"/>
                <a:cs typeface="Roboto Light"/>
                <a:sym typeface="Roboto Light"/>
              </a:rPr>
              <a:t>Exploring the dynamics between unemployment and the Federal Reserve's interest rate, known as the Fed Funds Rate, uncovers intriguing insights.</a:t>
            </a:r>
            <a:endParaRPr sz="1600">
              <a:solidFill>
                <a:srgbClr val="212121"/>
              </a:solidFill>
              <a:latin typeface="Roboto Light"/>
              <a:ea typeface="Roboto Light"/>
              <a:cs typeface="Roboto Light"/>
              <a:sym typeface="Roboto Light"/>
            </a:endParaRPr>
          </a:p>
          <a:p>
            <a:pPr indent="-330200" lvl="0" marL="457200" rtl="0" algn="l">
              <a:lnSpc>
                <a:spcPct val="115000"/>
              </a:lnSpc>
              <a:spcBef>
                <a:spcPts val="0"/>
              </a:spcBef>
              <a:spcAft>
                <a:spcPts val="0"/>
              </a:spcAft>
              <a:buClr>
                <a:srgbClr val="212121"/>
              </a:buClr>
              <a:buSzPts val="1600"/>
              <a:buFont typeface="Roboto Light"/>
              <a:buChar char="●"/>
            </a:pPr>
            <a:r>
              <a:rPr lang="en-US" sz="1600">
                <a:solidFill>
                  <a:srgbClr val="212121"/>
                </a:solidFill>
                <a:latin typeface="Roboto Light"/>
                <a:ea typeface="Roboto Light"/>
                <a:cs typeface="Roboto Light"/>
                <a:sym typeface="Roboto Light"/>
              </a:rPr>
              <a:t>Notably, when the Federal Reserve opts to lower interest rates, there tends to be a subsequent decrease in unemployment rates.</a:t>
            </a:r>
            <a:endParaRPr sz="1600">
              <a:solidFill>
                <a:srgbClr val="212121"/>
              </a:solidFill>
              <a:latin typeface="Roboto Light"/>
              <a:ea typeface="Roboto Light"/>
              <a:cs typeface="Roboto Light"/>
              <a:sym typeface="Roboto Light"/>
            </a:endParaRPr>
          </a:p>
          <a:p>
            <a:pPr indent="-330200" lvl="0" marL="457200" rtl="0" algn="l">
              <a:lnSpc>
                <a:spcPct val="115000"/>
              </a:lnSpc>
              <a:spcBef>
                <a:spcPts val="1000"/>
              </a:spcBef>
              <a:spcAft>
                <a:spcPts val="1000"/>
              </a:spcAft>
              <a:buClr>
                <a:srgbClr val="212121"/>
              </a:buClr>
              <a:buSzPts val="1600"/>
              <a:buFont typeface="Roboto Light"/>
              <a:buChar char="●"/>
            </a:pPr>
            <a:r>
              <a:rPr lang="en-US" sz="1600">
                <a:solidFill>
                  <a:srgbClr val="212121"/>
                </a:solidFill>
                <a:latin typeface="Roboto Light"/>
                <a:ea typeface="Roboto Light"/>
                <a:cs typeface="Roboto Light"/>
                <a:sym typeface="Roboto Light"/>
              </a:rPr>
              <a:t>This pattern becomes particularly evident when considering historical unemployment trends and their correlation with past adjustments to the Fed Funds Rate.</a:t>
            </a:r>
            <a:endParaRPr sz="1600">
              <a:solidFill>
                <a:srgbClr val="212121"/>
              </a:solidFill>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