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9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2672-2D72-4350-AFBD-631EDE964FBC}" type="datetimeFigureOut">
              <a:rPr lang="en-US" smtClean="0"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0DCB-5215-492C-8FEE-30B06181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58093" y="1688488"/>
            <a:ext cx="1371600" cy="10156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8093" y="1688489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source_table</a:t>
            </a:r>
            <a:endParaRPr lang="en-US" sz="1200" b="1" smtClean="0"/>
          </a:p>
          <a:p>
            <a:r>
              <a:rPr lang="en-US" sz="1200" smtClean="0"/>
              <a:t>source_table_id</a:t>
            </a:r>
          </a:p>
          <a:p>
            <a:r>
              <a:rPr lang="en-US" sz="1200" smtClean="0"/>
              <a:t>source</a:t>
            </a:r>
            <a:r>
              <a:rPr lang="en-US" sz="1200" smtClean="0"/>
              <a:t>_id</a:t>
            </a:r>
          </a:p>
          <a:p>
            <a:r>
              <a:rPr lang="en-US" sz="1200" smtClean="0"/>
              <a:t>table_name</a:t>
            </a:r>
            <a:endParaRPr lang="en-US" sz="1200" smtClean="0"/>
          </a:p>
          <a:p>
            <a:r>
              <a:rPr lang="en-US" sz="1200" smtClean="0"/>
              <a:t>{query constraints}</a:t>
            </a:r>
            <a:endParaRPr lang="en-US" sz="120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243783" y="2955549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43783" y="295554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element</a:t>
            </a:r>
            <a:endParaRPr lang="en-US" sz="1200" b="1" smtClean="0"/>
          </a:p>
          <a:p>
            <a:r>
              <a:rPr lang="en-US" sz="1200" smtClean="0"/>
              <a:t>element</a:t>
            </a:r>
            <a:r>
              <a:rPr lang="en-US" sz="1200" smtClean="0"/>
              <a:t>_id</a:t>
            </a:r>
            <a:endParaRPr lang="en-US" sz="1200" smtClean="0"/>
          </a:p>
          <a:p>
            <a:r>
              <a:rPr lang="en-US" sz="1200" smtClean="0"/>
              <a:t>value_type</a:t>
            </a:r>
            <a:endParaRPr lang="en-US" sz="1200" smtClean="0"/>
          </a:p>
          <a:p>
            <a:r>
              <a:rPr lang="en-US" sz="1200" smtClean="0"/>
              <a:t>element</a:t>
            </a:r>
            <a:r>
              <a:rPr lang="en-US" sz="1200" smtClean="0"/>
              <a:t>_name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3517023" y="4188503"/>
            <a:ext cx="1371600" cy="1015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17023" y="4188504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element</a:t>
            </a:r>
            <a:r>
              <a:rPr lang="en-US" sz="1200" b="1" smtClean="0"/>
              <a:t>_value</a:t>
            </a:r>
            <a:endParaRPr lang="en-US" sz="1200" b="1" smtClean="0"/>
          </a:p>
          <a:p>
            <a:r>
              <a:rPr lang="en-US" sz="1200" smtClean="0"/>
              <a:t>element</a:t>
            </a:r>
            <a:r>
              <a:rPr lang="en-US" sz="1200" smtClean="0"/>
              <a:t>_id</a:t>
            </a:r>
            <a:endParaRPr lang="en-US" sz="1200" smtClean="0"/>
          </a:p>
          <a:p>
            <a:r>
              <a:rPr lang="en-US" sz="1200" smtClean="0"/>
              <a:t>value</a:t>
            </a:r>
          </a:p>
          <a:p>
            <a:r>
              <a:rPr lang="en-US" sz="1200" smtClean="0"/>
              <a:t>key_id</a:t>
            </a:r>
          </a:p>
          <a:p>
            <a:r>
              <a:rPr lang="en-US" sz="1200" smtClean="0"/>
              <a:t>run_id</a:t>
            </a:r>
            <a:endParaRPr lang="en-US" sz="12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87286" y="3869949"/>
            <a:ext cx="0" cy="3185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345823" y="4188504"/>
            <a:ext cx="1371600" cy="10156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45823" y="4188504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key</a:t>
            </a:r>
          </a:p>
          <a:p>
            <a:r>
              <a:rPr lang="en-US" sz="1200" smtClean="0"/>
              <a:t>key_id</a:t>
            </a:r>
          </a:p>
          <a:p>
            <a:r>
              <a:rPr lang="en-US" sz="1200" smtClean="0"/>
              <a:t>element</a:t>
            </a:r>
            <a:r>
              <a:rPr lang="en-US" sz="1200" smtClean="0"/>
              <a:t>_id</a:t>
            </a:r>
            <a:endParaRPr lang="en-US" sz="1200" smtClean="0"/>
          </a:p>
          <a:p>
            <a:r>
              <a:rPr lang="en-US" sz="1200" smtClean="0"/>
              <a:t>value</a:t>
            </a:r>
          </a:p>
          <a:p>
            <a:r>
              <a:rPr lang="en-US" sz="1200" smtClean="0"/>
              <a:t>run_id</a:t>
            </a:r>
          </a:p>
        </p:txBody>
      </p:sp>
      <p:cxnSp>
        <p:nvCxnSpPr>
          <p:cNvPr id="39" name="Straight Arrow Connector 38"/>
          <p:cNvCxnSpPr>
            <a:stCxn id="13" idx="3"/>
            <a:endCxn id="35" idx="1"/>
          </p:cNvCxnSpPr>
          <p:nvPr/>
        </p:nvCxnSpPr>
        <p:spPr>
          <a:xfrm>
            <a:off x="4888623" y="4696335"/>
            <a:ext cx="4572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419987" y="3869950"/>
            <a:ext cx="228904" cy="31855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477001" y="1596052"/>
            <a:ext cx="1371600" cy="1015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77001" y="1596053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population</a:t>
            </a:r>
          </a:p>
          <a:p>
            <a:r>
              <a:rPr lang="en-US" sz="1200" smtClean="0"/>
              <a:t>population_id</a:t>
            </a:r>
          </a:p>
          <a:p>
            <a:r>
              <a:rPr lang="en-US" sz="1200" smtClean="0"/>
              <a:t>population_name</a:t>
            </a:r>
          </a:p>
          <a:p>
            <a:r>
              <a:rPr lang="en-US" sz="1200" smtClean="0"/>
              <a:t>desc</a:t>
            </a:r>
          </a:p>
          <a:p>
            <a:r>
              <a:rPr lang="en-US" sz="1200" smtClean="0"/>
              <a:t>key_element_id</a:t>
            </a:r>
            <a:endParaRPr lang="en-US" sz="1200"/>
          </a:p>
        </p:txBody>
      </p:sp>
      <p:sp>
        <p:nvSpPr>
          <p:cNvPr id="46" name="Rounded Rectangle 45"/>
          <p:cNvSpPr/>
          <p:nvPr/>
        </p:nvSpPr>
        <p:spPr>
          <a:xfrm>
            <a:off x="6470076" y="2895487"/>
            <a:ext cx="1371600" cy="10156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77003" y="2895488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attribute</a:t>
            </a:r>
          </a:p>
          <a:p>
            <a:r>
              <a:rPr lang="en-US" sz="1200" smtClean="0"/>
              <a:t>population_id</a:t>
            </a:r>
          </a:p>
          <a:p>
            <a:r>
              <a:rPr lang="en-US" sz="1200" smtClean="0"/>
              <a:t>attribute_name</a:t>
            </a:r>
          </a:p>
          <a:p>
            <a:r>
              <a:rPr lang="en-US" sz="1200" smtClean="0"/>
              <a:t>mandatory</a:t>
            </a:r>
            <a:endParaRPr lang="en-US" sz="1200" smtClean="0"/>
          </a:p>
        </p:txBody>
      </p:sp>
      <p:sp>
        <p:nvSpPr>
          <p:cNvPr id="48" name="Rounded Rectangle 47"/>
          <p:cNvSpPr/>
          <p:nvPr/>
        </p:nvSpPr>
        <p:spPr>
          <a:xfrm>
            <a:off x="4048387" y="1571331"/>
            <a:ext cx="1371600" cy="10651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48387" y="156926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inclus</a:t>
            </a:r>
            <a:r>
              <a:rPr lang="en-US" sz="1200" b="1" smtClean="0"/>
              <a:t>ion</a:t>
            </a:r>
            <a:endParaRPr lang="en-US" sz="1200" b="1" smtClean="0"/>
          </a:p>
          <a:p>
            <a:r>
              <a:rPr lang="en-US" sz="1200" smtClean="0"/>
              <a:t>population_id</a:t>
            </a:r>
          </a:p>
          <a:p>
            <a:r>
              <a:rPr lang="en-US" sz="1200" smtClean="0"/>
              <a:t>system_id</a:t>
            </a:r>
          </a:p>
          <a:p>
            <a:r>
              <a:rPr lang="en-US" sz="1200" smtClean="0"/>
              <a:t>formula</a:t>
            </a:r>
          </a:p>
          <a:p>
            <a:r>
              <a:rPr lang="en-US" sz="1200" smtClean="0"/>
              <a:t>key_element_id</a:t>
            </a:r>
            <a:endParaRPr lang="en-US" sz="1200"/>
          </a:p>
        </p:txBody>
      </p:sp>
      <p:cxnSp>
        <p:nvCxnSpPr>
          <p:cNvPr id="51" name="Straight Arrow Connector 50"/>
          <p:cNvCxnSpPr>
            <a:endCxn id="44" idx="2"/>
          </p:cNvCxnSpPr>
          <p:nvPr/>
        </p:nvCxnSpPr>
        <p:spPr>
          <a:xfrm flipV="1">
            <a:off x="7162801" y="2611716"/>
            <a:ext cx="0" cy="28377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1"/>
            <a:endCxn id="11" idx="3"/>
          </p:cNvCxnSpPr>
          <p:nvPr/>
        </p:nvCxnSpPr>
        <p:spPr>
          <a:xfrm flipH="1">
            <a:off x="5615383" y="3403319"/>
            <a:ext cx="854693" cy="94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308273" y="343048"/>
            <a:ext cx="1364673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15200" y="343048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publish_path</a:t>
            </a:r>
          </a:p>
          <a:p>
            <a:r>
              <a:rPr lang="en-US" sz="1200" smtClean="0"/>
              <a:t>publish_path_id</a:t>
            </a:r>
          </a:p>
          <a:p>
            <a:r>
              <a:rPr lang="en-US" sz="1200" smtClean="0"/>
              <a:t>population_id</a:t>
            </a:r>
            <a:endParaRPr lang="en-US" sz="1200" smtClean="0"/>
          </a:p>
          <a:p>
            <a:r>
              <a:rPr lang="en-US" sz="1200" smtClean="0"/>
              <a:t>{where/how}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7526480" y="1257448"/>
            <a:ext cx="124694" cy="34051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4431423" y="5528115"/>
            <a:ext cx="13716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438350" y="552811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run</a:t>
            </a:r>
          </a:p>
          <a:p>
            <a:r>
              <a:rPr lang="en-US" sz="1200" smtClean="0"/>
              <a:t>run_id</a:t>
            </a:r>
          </a:p>
          <a:p>
            <a:r>
              <a:rPr lang="en-US" sz="1200" smtClean="0"/>
              <a:t>timestamp</a:t>
            </a:r>
          </a:p>
          <a:p>
            <a:r>
              <a:rPr lang="en-US" sz="1200" smtClean="0"/>
              <a:t>status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438350" y="5204167"/>
            <a:ext cx="297873" cy="32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5494759" y="5204167"/>
            <a:ext cx="308264" cy="32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6348845" y="5461793"/>
            <a:ext cx="166255" cy="161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508173" y="5404281"/>
            <a:ext cx="237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element metadata definition</a:t>
            </a:r>
            <a:endParaRPr lang="en-US" sz="1200"/>
          </a:p>
        </p:txBody>
      </p:sp>
      <p:sp>
        <p:nvSpPr>
          <p:cNvPr id="131" name="Rounded Rectangle 130"/>
          <p:cNvSpPr/>
          <p:nvPr/>
        </p:nvSpPr>
        <p:spPr>
          <a:xfrm>
            <a:off x="6348846" y="5751151"/>
            <a:ext cx="166255" cy="161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508174" y="5693639"/>
            <a:ext cx="237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member-specific source</a:t>
            </a:r>
            <a:endParaRPr lang="en-US" sz="1200"/>
          </a:p>
        </p:txBody>
      </p:sp>
      <p:sp>
        <p:nvSpPr>
          <p:cNvPr id="133" name="Rounded Rectangle 132"/>
          <p:cNvSpPr/>
          <p:nvPr/>
        </p:nvSpPr>
        <p:spPr>
          <a:xfrm>
            <a:off x="6348847" y="6056583"/>
            <a:ext cx="166255" cy="1619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508175" y="5999071"/>
            <a:ext cx="237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output definition</a:t>
            </a:r>
            <a:endParaRPr lang="en-US" sz="1200"/>
          </a:p>
        </p:txBody>
      </p:sp>
      <p:sp>
        <p:nvSpPr>
          <p:cNvPr id="135" name="Rounded Rectangle 134"/>
          <p:cNvSpPr/>
          <p:nvPr/>
        </p:nvSpPr>
        <p:spPr>
          <a:xfrm>
            <a:off x="6348848" y="6357056"/>
            <a:ext cx="166255" cy="1619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508176" y="6299544"/>
            <a:ext cx="237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harvested data</a:t>
            </a:r>
            <a:endParaRPr lang="en-US" sz="1200"/>
          </a:p>
        </p:txBody>
      </p:sp>
      <p:sp>
        <p:nvSpPr>
          <p:cNvPr id="137" name="TextBox 136"/>
          <p:cNvSpPr txBox="1"/>
          <p:nvPr/>
        </p:nvSpPr>
        <p:spPr>
          <a:xfrm>
            <a:off x="678874" y="5712641"/>
            <a:ext cx="167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Insight Platform</a:t>
            </a:r>
          </a:p>
          <a:p>
            <a:r>
              <a:rPr lang="en-US" smtClean="0"/>
              <a:t>Core Objects</a:t>
            </a: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353243" y="368469"/>
            <a:ext cx="1371600" cy="8309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353243" y="36847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system</a:t>
            </a:r>
            <a:endParaRPr lang="en-US" sz="1200" b="1" smtClean="0"/>
          </a:p>
          <a:p>
            <a:r>
              <a:rPr lang="en-US" sz="1200" smtClean="0"/>
              <a:t>system_id</a:t>
            </a:r>
          </a:p>
          <a:p>
            <a:r>
              <a:rPr lang="en-US" sz="1200" smtClean="0"/>
              <a:t>system_type</a:t>
            </a:r>
            <a:endParaRPr lang="en-US" sz="1200" smtClean="0"/>
          </a:p>
          <a:p>
            <a:r>
              <a:rPr lang="en-US" sz="1200" smtClean="0"/>
              <a:t>system_name</a:t>
            </a:r>
            <a:endParaRPr lang="en-US" sz="1200" smtClean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039042" y="3657600"/>
            <a:ext cx="1204741" cy="6096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611505" y="2349670"/>
            <a:ext cx="879352" cy="7745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428948" y="1934946"/>
            <a:ext cx="104805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5621484" y="343048"/>
            <a:ext cx="1364673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628411" y="343048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publish</a:t>
            </a:r>
            <a:endParaRPr lang="en-US" sz="1200" b="1" smtClean="0"/>
          </a:p>
          <a:p>
            <a:r>
              <a:rPr lang="en-US" sz="1200" smtClean="0"/>
              <a:t>publish_path_id</a:t>
            </a:r>
            <a:endParaRPr lang="en-US" sz="1200" smtClean="0"/>
          </a:p>
          <a:p>
            <a:r>
              <a:rPr lang="en-US" sz="1200" smtClean="0"/>
              <a:t>timestamp</a:t>
            </a:r>
          </a:p>
          <a:p>
            <a:r>
              <a:rPr lang="en-US" sz="1200" smtClean="0"/>
              <a:t>status</a:t>
            </a:r>
            <a:endParaRPr lang="en-US" sz="1200" smtClean="0"/>
          </a:p>
        </p:txBody>
      </p:sp>
      <p:cxnSp>
        <p:nvCxnSpPr>
          <p:cNvPr id="121" name="Straight Arrow Connector 120"/>
          <p:cNvCxnSpPr>
            <a:stCxn id="127" idx="3"/>
          </p:cNvCxnSpPr>
          <p:nvPr/>
        </p:nvCxnSpPr>
        <p:spPr>
          <a:xfrm>
            <a:off x="6986157" y="800248"/>
            <a:ext cx="32904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1" idx="0"/>
          </p:cNvCxnSpPr>
          <p:nvPr/>
        </p:nvCxnSpPr>
        <p:spPr>
          <a:xfrm>
            <a:off x="4929583" y="2636443"/>
            <a:ext cx="0" cy="31910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3724844" y="978071"/>
            <a:ext cx="542356" cy="59119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0" idx="0"/>
            <a:endCxn id="186" idx="2"/>
          </p:cNvCxnSpPr>
          <p:nvPr/>
        </p:nvCxnSpPr>
        <p:spPr>
          <a:xfrm flipV="1">
            <a:off x="1343893" y="1371656"/>
            <a:ext cx="0" cy="31683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667444" y="4167818"/>
            <a:ext cx="1371600" cy="1065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1667443" y="4167819"/>
            <a:ext cx="1371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keyspace</a:t>
            </a:r>
            <a:endParaRPr lang="en-US" sz="1200" b="1" smtClean="0"/>
          </a:p>
          <a:p>
            <a:r>
              <a:rPr lang="en-US" sz="1200" smtClean="0"/>
              <a:t>keyspace_id</a:t>
            </a:r>
          </a:p>
          <a:p>
            <a:r>
              <a:rPr lang="en-US" sz="1200" smtClean="0"/>
              <a:t>system</a:t>
            </a:r>
            <a:r>
              <a:rPr lang="en-US" sz="1200" smtClean="0"/>
              <a:t>_id</a:t>
            </a:r>
          </a:p>
          <a:p>
            <a:r>
              <a:rPr lang="en-US" sz="1200" smtClean="0"/>
              <a:t>element_id</a:t>
            </a:r>
          </a:p>
          <a:p>
            <a:r>
              <a:rPr lang="en-US" sz="1200" smtClean="0"/>
              <a:t>bootstrap_formula</a:t>
            </a:r>
            <a:endParaRPr lang="en-US" sz="1200" smtClean="0"/>
          </a:p>
        </p:txBody>
      </p:sp>
      <p:cxnSp>
        <p:nvCxnSpPr>
          <p:cNvPr id="183" name="Straight Arrow Connector 182"/>
          <p:cNvCxnSpPr/>
          <p:nvPr/>
        </p:nvCxnSpPr>
        <p:spPr>
          <a:xfrm flipH="1" flipV="1">
            <a:off x="1828800" y="3849352"/>
            <a:ext cx="200894" cy="339152"/>
          </a:xfrm>
          <a:prstGeom prst="straightConnector1">
            <a:avLst/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658093" y="368467"/>
            <a:ext cx="1371600" cy="1003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658093" y="3684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source</a:t>
            </a:r>
            <a:endParaRPr lang="en-US" sz="1200" b="1" smtClean="0"/>
          </a:p>
          <a:p>
            <a:r>
              <a:rPr lang="en-US" sz="1200" smtClean="0"/>
              <a:t>source_id</a:t>
            </a:r>
          </a:p>
          <a:p>
            <a:r>
              <a:rPr lang="en-US" sz="1200" smtClean="0"/>
              <a:t>system_id</a:t>
            </a:r>
          </a:p>
          <a:p>
            <a:r>
              <a:rPr lang="en-US" sz="1200" smtClean="0"/>
              <a:t>source_type</a:t>
            </a:r>
            <a:endParaRPr lang="en-US" sz="1200" smtClean="0"/>
          </a:p>
          <a:p>
            <a:r>
              <a:rPr lang="en-US" sz="1200" smtClean="0"/>
              <a:t>{connect info}</a:t>
            </a:r>
            <a:endParaRPr lang="en-US" sz="1200" smtClean="0"/>
          </a:p>
        </p:txBody>
      </p:sp>
      <p:cxnSp>
        <p:nvCxnSpPr>
          <p:cNvPr id="193" name="Straight Arrow Connector 192"/>
          <p:cNvCxnSpPr>
            <a:stCxn id="186" idx="3"/>
            <a:endCxn id="56" idx="1"/>
          </p:cNvCxnSpPr>
          <p:nvPr/>
        </p:nvCxnSpPr>
        <p:spPr>
          <a:xfrm flipV="1">
            <a:off x="2029693" y="783969"/>
            <a:ext cx="323550" cy="8609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658093" y="3018355"/>
            <a:ext cx="1371600" cy="8309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658093" y="3018356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table_keyspace</a:t>
            </a:r>
            <a:endParaRPr lang="en-US" sz="1200" b="1" smtClean="0"/>
          </a:p>
          <a:p>
            <a:r>
              <a:rPr lang="en-US" sz="1200" smtClean="0"/>
              <a:t>source_table</a:t>
            </a:r>
            <a:r>
              <a:rPr lang="en-US" sz="1200" smtClean="0"/>
              <a:t>_id</a:t>
            </a:r>
          </a:p>
          <a:p>
            <a:r>
              <a:rPr lang="en-US" sz="1200" smtClean="0"/>
              <a:t>keyspace_id</a:t>
            </a:r>
          </a:p>
          <a:p>
            <a:r>
              <a:rPr lang="en-US" sz="1200" smtClean="0"/>
              <a:t>formula</a:t>
            </a:r>
            <a:endParaRPr lang="en-US" sz="1200" smtClean="0"/>
          </a:p>
        </p:txBody>
      </p:sp>
      <p:cxnSp>
        <p:nvCxnSpPr>
          <p:cNvPr id="198" name="Straight Arrow Connector 197"/>
          <p:cNvCxnSpPr>
            <a:stCxn id="195" idx="0"/>
            <a:endCxn id="9" idx="2"/>
          </p:cNvCxnSpPr>
          <p:nvPr/>
        </p:nvCxnSpPr>
        <p:spPr>
          <a:xfrm flipV="1">
            <a:off x="1343893" y="2704152"/>
            <a:ext cx="0" cy="3142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/>
          <p:cNvSpPr/>
          <p:nvPr/>
        </p:nvSpPr>
        <p:spPr>
          <a:xfrm>
            <a:off x="2353243" y="1688385"/>
            <a:ext cx="1371600" cy="8309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2353243" y="1688386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derivation</a:t>
            </a:r>
            <a:endParaRPr lang="en-US" sz="1200" b="1" smtClean="0"/>
          </a:p>
          <a:p>
            <a:r>
              <a:rPr lang="en-US" sz="1200" smtClean="0"/>
              <a:t>system_id</a:t>
            </a:r>
          </a:p>
          <a:p>
            <a:r>
              <a:rPr lang="en-US" sz="1200" smtClean="0"/>
              <a:t>element_id</a:t>
            </a:r>
          </a:p>
          <a:p>
            <a:r>
              <a:rPr lang="en-US" sz="1200" smtClean="0"/>
              <a:t>formula</a:t>
            </a:r>
            <a:endParaRPr lang="en-US" sz="1200" smtClean="0"/>
          </a:p>
        </p:txBody>
      </p:sp>
      <p:cxnSp>
        <p:nvCxnSpPr>
          <p:cNvPr id="213" name="Straight Arrow Connector 212"/>
          <p:cNvCxnSpPr>
            <a:stCxn id="210" idx="0"/>
            <a:endCxn id="54" idx="2"/>
          </p:cNvCxnSpPr>
          <p:nvPr/>
        </p:nvCxnSpPr>
        <p:spPr>
          <a:xfrm flipV="1">
            <a:off x="3039043" y="1199466"/>
            <a:ext cx="0" cy="48891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3429000" y="2519382"/>
            <a:ext cx="814783" cy="6048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ounded Rectangle 226"/>
          <p:cNvSpPr/>
          <p:nvPr/>
        </p:nvSpPr>
        <p:spPr>
          <a:xfrm>
            <a:off x="2353243" y="2955548"/>
            <a:ext cx="1371600" cy="8309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2353243" y="2955549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keyspace_map</a:t>
            </a:r>
            <a:endParaRPr lang="en-US" sz="1200" b="1" smtClean="0"/>
          </a:p>
          <a:p>
            <a:r>
              <a:rPr lang="en-US" sz="1200" smtClean="0"/>
              <a:t>keyspace</a:t>
            </a:r>
            <a:r>
              <a:rPr lang="en-US" sz="1200" smtClean="0"/>
              <a:t>_id1</a:t>
            </a:r>
          </a:p>
          <a:p>
            <a:r>
              <a:rPr lang="en-US" sz="1200" smtClean="0"/>
              <a:t>keyspace_id2</a:t>
            </a:r>
          </a:p>
          <a:p>
            <a:r>
              <a:rPr lang="en-US" sz="1200" smtClean="0"/>
              <a:t>formula</a:t>
            </a:r>
            <a:endParaRPr lang="en-US" sz="1200" smtClean="0"/>
          </a:p>
        </p:txBody>
      </p:sp>
      <p:cxnSp>
        <p:nvCxnSpPr>
          <p:cNvPr id="233" name="Straight Arrow Connector 232"/>
          <p:cNvCxnSpPr/>
          <p:nvPr/>
        </p:nvCxnSpPr>
        <p:spPr>
          <a:xfrm>
            <a:off x="2590800" y="3786546"/>
            <a:ext cx="0" cy="4019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743200" y="3786545"/>
            <a:ext cx="0" cy="39687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9720</TotalTime>
  <Words>93</Words>
  <Application>Microsoft Office PowerPoint</Application>
  <PresentationFormat>On-screen Show (4:3)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Advisory Board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Lindquist, Benjamin</dc:creator>
  <cp:lastModifiedBy>Lindquist, Benjamin</cp:lastModifiedBy>
  <cp:revision>67</cp:revision>
  <cp:lastPrinted>2012-01-17T20:38:42Z</cp:lastPrinted>
  <dcterms:created xsi:type="dcterms:W3CDTF">2012-01-11T13:38:50Z</dcterms:created>
  <dcterms:modified xsi:type="dcterms:W3CDTF">2012-01-18T13:55:39Z</dcterms:modified>
</cp:coreProperties>
</file>