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2672-2D72-4350-AFBD-631EDE964FBC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8874" y="1927598"/>
            <a:ext cx="1371600" cy="1015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8874" y="192759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source_query</a:t>
            </a:r>
          </a:p>
          <a:p>
            <a:r>
              <a:rPr lang="en-US" sz="1200" smtClean="0"/>
              <a:t>source_query_id</a:t>
            </a:r>
          </a:p>
          <a:p>
            <a:r>
              <a:rPr lang="en-US" sz="1200" smtClean="0"/>
              <a:t>source_id</a:t>
            </a:r>
          </a:p>
          <a:p>
            <a:r>
              <a:rPr lang="en-US" sz="1200" smtClean="0"/>
              <a:t>query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90669" y="3515067"/>
            <a:ext cx="1371600" cy="8770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90669" y="351506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column_value</a:t>
            </a:r>
          </a:p>
          <a:p>
            <a:r>
              <a:rPr lang="en-US" sz="1200" smtClean="0"/>
              <a:t>source_column_id</a:t>
            </a:r>
          </a:p>
          <a:p>
            <a:r>
              <a:rPr lang="en-US" sz="1200" smtClean="0"/>
              <a:t>value</a:t>
            </a:r>
          </a:p>
          <a:p>
            <a:r>
              <a:rPr lang="en-US" sz="1200" smtClean="0"/>
              <a:t>row_id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319469" y="3515068"/>
            <a:ext cx="1371600" cy="8770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9469" y="3515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source_row</a:t>
            </a:r>
          </a:p>
          <a:p>
            <a:r>
              <a:rPr lang="en-US" sz="1200" smtClean="0"/>
              <a:t>row_id</a:t>
            </a:r>
            <a:endParaRPr lang="en-US" sz="1200" smtClean="0"/>
          </a:p>
          <a:p>
            <a:r>
              <a:rPr lang="en-US" sz="1200" smtClean="0"/>
              <a:t>run_id</a:t>
            </a:r>
          </a:p>
        </p:txBody>
      </p:sp>
      <p:cxnSp>
        <p:nvCxnSpPr>
          <p:cNvPr id="39" name="Straight Arrow Connector 38"/>
          <p:cNvCxnSpPr>
            <a:stCxn id="13" idx="3"/>
            <a:endCxn id="35" idx="1"/>
          </p:cNvCxnSpPr>
          <p:nvPr/>
        </p:nvCxnSpPr>
        <p:spPr>
          <a:xfrm>
            <a:off x="3862269" y="3953601"/>
            <a:ext cx="457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400798" y="1839799"/>
            <a:ext cx="1371600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798" y="1839800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population</a:t>
            </a:r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population_name</a:t>
            </a:r>
          </a:p>
          <a:p>
            <a:r>
              <a:rPr lang="en-US" sz="1200" smtClean="0"/>
              <a:t>desc</a:t>
            </a:r>
          </a:p>
          <a:p>
            <a:r>
              <a:rPr lang="en-US" sz="1200" smtClean="0"/>
              <a:t>key_element_id</a:t>
            </a:r>
            <a:endParaRPr 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6393873" y="3139234"/>
            <a:ext cx="1371600" cy="10156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00800" y="313923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attribute</a:t>
            </a:r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attribute_name</a:t>
            </a:r>
          </a:p>
          <a:p>
            <a:r>
              <a:rPr lang="en-US" sz="1200" smtClean="0"/>
              <a:t>mandatory</a:t>
            </a:r>
          </a:p>
        </p:txBody>
      </p:sp>
      <p:cxnSp>
        <p:nvCxnSpPr>
          <p:cNvPr id="51" name="Straight Arrow Connector 50"/>
          <p:cNvCxnSpPr>
            <a:endCxn id="44" idx="2"/>
          </p:cNvCxnSpPr>
          <p:nvPr/>
        </p:nvCxnSpPr>
        <p:spPr>
          <a:xfrm flipV="1">
            <a:off x="7086598" y="2855463"/>
            <a:ext cx="0" cy="28377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232070" y="586795"/>
            <a:ext cx="1364673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238997" y="58679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publish_path</a:t>
            </a:r>
          </a:p>
          <a:p>
            <a:r>
              <a:rPr lang="en-US" sz="1200" smtClean="0"/>
              <a:t>publish_path_id</a:t>
            </a:r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{where/how}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450277" y="1501195"/>
            <a:ext cx="124694" cy="3405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369005" y="4719669"/>
            <a:ext cx="1371600" cy="10789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375931" y="4719669"/>
            <a:ext cx="1364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run</a:t>
            </a:r>
          </a:p>
          <a:p>
            <a:r>
              <a:rPr lang="en-US" sz="1200" smtClean="0"/>
              <a:t>run_id</a:t>
            </a:r>
          </a:p>
          <a:p>
            <a:r>
              <a:rPr lang="en-US" sz="1200" smtClean="0"/>
              <a:t>timestamp</a:t>
            </a:r>
          </a:p>
          <a:p>
            <a:r>
              <a:rPr lang="en-US" sz="1200" smtClean="0"/>
              <a:t>status</a:t>
            </a:r>
          </a:p>
          <a:p>
            <a:r>
              <a:rPr lang="en-US" sz="1200" smtClean="0"/>
              <a:t>source_query_id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349216" y="4395721"/>
            <a:ext cx="308264" cy="32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241470" y="5348913"/>
            <a:ext cx="166255" cy="161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400798" y="5291401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member-specific source</a:t>
            </a:r>
            <a:endParaRPr lang="en-US" sz="1200"/>
          </a:p>
        </p:txBody>
      </p:sp>
      <p:sp>
        <p:nvSpPr>
          <p:cNvPr id="133" name="Rounded Rectangle 132"/>
          <p:cNvSpPr/>
          <p:nvPr/>
        </p:nvSpPr>
        <p:spPr>
          <a:xfrm>
            <a:off x="6241471" y="5654345"/>
            <a:ext cx="166255" cy="161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400799" y="5596833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output definition</a:t>
            </a:r>
            <a:endParaRPr lang="en-US" sz="1200"/>
          </a:p>
        </p:txBody>
      </p:sp>
      <p:sp>
        <p:nvSpPr>
          <p:cNvPr id="135" name="Rounded Rectangle 134"/>
          <p:cNvSpPr/>
          <p:nvPr/>
        </p:nvSpPr>
        <p:spPr>
          <a:xfrm>
            <a:off x="6241472" y="5954818"/>
            <a:ext cx="166255" cy="161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400800" y="5897306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harvested data</a:t>
            </a:r>
            <a:endParaRPr lang="en-US" sz="1200"/>
          </a:p>
        </p:txBody>
      </p:sp>
      <p:sp>
        <p:nvSpPr>
          <p:cNvPr id="137" name="TextBox 136"/>
          <p:cNvSpPr txBox="1"/>
          <p:nvPr/>
        </p:nvSpPr>
        <p:spPr>
          <a:xfrm>
            <a:off x="678874" y="5712641"/>
            <a:ext cx="167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Insight Platform</a:t>
            </a:r>
          </a:p>
          <a:p>
            <a:r>
              <a:rPr lang="en-US" smtClean="0"/>
              <a:t>Core Objects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374024" y="607579"/>
            <a:ext cx="1371600" cy="10031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74024" y="60758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system</a:t>
            </a:r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system_type</a:t>
            </a:r>
          </a:p>
          <a:p>
            <a:r>
              <a:rPr lang="en-US" sz="1200" smtClean="0"/>
              <a:t>system_name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5545281" y="586795"/>
            <a:ext cx="1364673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552208" y="58679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publish</a:t>
            </a:r>
          </a:p>
          <a:p>
            <a:r>
              <a:rPr lang="en-US" sz="1200" smtClean="0"/>
              <a:t>publish_path_id</a:t>
            </a:r>
          </a:p>
          <a:p>
            <a:r>
              <a:rPr lang="en-US" sz="1200" smtClean="0"/>
              <a:t>timestamp</a:t>
            </a:r>
          </a:p>
          <a:p>
            <a:r>
              <a:rPr lang="en-US" sz="1200" smtClean="0"/>
              <a:t>status</a:t>
            </a:r>
          </a:p>
        </p:txBody>
      </p:sp>
      <p:cxnSp>
        <p:nvCxnSpPr>
          <p:cNvPr id="121" name="Straight Arrow Connector 120"/>
          <p:cNvCxnSpPr>
            <a:stCxn id="127" idx="3"/>
          </p:cNvCxnSpPr>
          <p:nvPr/>
        </p:nvCxnSpPr>
        <p:spPr>
          <a:xfrm>
            <a:off x="6909954" y="1043995"/>
            <a:ext cx="32904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" idx="0"/>
            <a:endCxn id="186" idx="2"/>
          </p:cNvCxnSpPr>
          <p:nvPr/>
        </p:nvCxnSpPr>
        <p:spPr>
          <a:xfrm flipV="1">
            <a:off x="1364674" y="1610766"/>
            <a:ext cx="0" cy="3168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78874" y="607577"/>
            <a:ext cx="1371600" cy="1003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678874" y="60757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</a:t>
            </a:r>
          </a:p>
          <a:p>
            <a:r>
              <a:rPr lang="en-US" sz="1200" smtClean="0"/>
              <a:t>source_id</a:t>
            </a:r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source_type</a:t>
            </a:r>
          </a:p>
        </p:txBody>
      </p:sp>
      <p:cxnSp>
        <p:nvCxnSpPr>
          <p:cNvPr id="193" name="Straight Arrow Connector 192"/>
          <p:cNvCxnSpPr>
            <a:stCxn id="186" idx="3"/>
          </p:cNvCxnSpPr>
          <p:nvPr/>
        </p:nvCxnSpPr>
        <p:spPr>
          <a:xfrm>
            <a:off x="2050474" y="1109172"/>
            <a:ext cx="32355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74024" y="1927597"/>
            <a:ext cx="1371600" cy="1015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74024" y="1927598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source_column</a:t>
            </a:r>
          </a:p>
          <a:p>
            <a:r>
              <a:rPr lang="en-US" sz="1200" smtClean="0"/>
              <a:t>source_column_id</a:t>
            </a:r>
          </a:p>
          <a:p>
            <a:r>
              <a:rPr lang="en-US" sz="1200" smtClean="0"/>
              <a:t>source_query_id</a:t>
            </a:r>
          </a:p>
          <a:p>
            <a:r>
              <a:rPr lang="en-US" sz="1200" smtClean="0"/>
              <a:t>column_name</a:t>
            </a:r>
          </a:p>
          <a:p>
            <a:r>
              <a:rPr lang="en-US" sz="1200" smtClean="0"/>
              <a:t>result_index</a:t>
            </a:r>
          </a:p>
        </p:txBody>
      </p:sp>
      <p:cxnSp>
        <p:nvCxnSpPr>
          <p:cNvPr id="8" name="Straight Arrow Connector 7"/>
          <p:cNvCxnSpPr>
            <a:stCxn id="69" idx="1"/>
          </p:cNvCxnSpPr>
          <p:nvPr/>
        </p:nvCxnSpPr>
        <p:spPr>
          <a:xfrm flipH="1">
            <a:off x="2050474" y="2435429"/>
            <a:ext cx="323550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9883</TotalTime>
  <Words>58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Advisory Board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Lindquist, Benjamin</dc:creator>
  <cp:lastModifiedBy>Lindquist, Benjamin</cp:lastModifiedBy>
  <cp:revision>79</cp:revision>
  <cp:lastPrinted>2012-01-17T20:38:42Z</cp:lastPrinted>
  <dcterms:created xsi:type="dcterms:W3CDTF">2012-01-11T13:38:50Z</dcterms:created>
  <dcterms:modified xsi:type="dcterms:W3CDTF">2012-01-24T19:43:26Z</dcterms:modified>
</cp:coreProperties>
</file>