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College Event Website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By: Corey Holsey, </a:t>
            </a:r>
            <a:r>
              <a:rPr lang="en-US" dirty="0" err="1" smtClean="0"/>
              <a:t>Troyle</a:t>
            </a:r>
            <a:r>
              <a:rPr lang="en-US" dirty="0" smtClean="0"/>
              <a:t> Thomas, </a:t>
            </a:r>
            <a:r>
              <a:rPr lang="en-US" dirty="0" err="1" smtClean="0"/>
              <a:t>Navid</a:t>
            </a:r>
            <a:r>
              <a:rPr lang="en-US" dirty="0" smtClean="0"/>
              <a:t> </a:t>
            </a:r>
            <a:r>
              <a:rPr lang="en-US" dirty="0" err="1" smtClean="0"/>
              <a:t>Fanian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6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5" y="0"/>
            <a:ext cx="8610600" cy="1293028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8" y="1293028"/>
            <a:ext cx="10407316" cy="5372467"/>
          </a:xfrm>
        </p:spPr>
      </p:pic>
    </p:spTree>
    <p:extLst>
      <p:ext uri="{BB962C8B-B14F-4D97-AF65-F5344CB8AC3E}">
        <p14:creationId xmlns:p14="http://schemas.microsoft.com/office/powerpoint/2010/main" val="135066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 smtClean="0"/>
              <a:t>SQL 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1046747"/>
            <a:ext cx="10639926" cy="5171492"/>
          </a:xfrm>
        </p:spPr>
      </p:pic>
    </p:spTree>
    <p:extLst>
      <p:ext uri="{BB962C8B-B14F-4D97-AF65-F5344CB8AC3E}">
        <p14:creationId xmlns:p14="http://schemas.microsoft.com/office/powerpoint/2010/main" val="68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842" t="8978" r="17949" b="10603"/>
          <a:stretch/>
        </p:blipFill>
        <p:spPr bwMode="auto">
          <a:xfrm>
            <a:off x="493161" y="287677"/>
            <a:ext cx="7109715" cy="5930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768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376" t="8548" r="18590" b="10730"/>
          <a:stretch/>
        </p:blipFill>
        <p:spPr bwMode="auto">
          <a:xfrm>
            <a:off x="297952" y="246580"/>
            <a:ext cx="5332286" cy="6082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l="18590" t="9306" r="17522" b="21938"/>
          <a:stretch/>
        </p:blipFill>
        <p:spPr bwMode="auto">
          <a:xfrm>
            <a:off x="5763802" y="246578"/>
            <a:ext cx="6133672" cy="3328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4"/>
          <a:srcRect l="18180" t="8713" r="19466" b="28788"/>
          <a:stretch/>
        </p:blipFill>
        <p:spPr bwMode="auto">
          <a:xfrm>
            <a:off x="5763802" y="3575405"/>
            <a:ext cx="6133672" cy="275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207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589" t="19563" r="16987" b="24597"/>
          <a:stretch/>
        </p:blipFill>
        <p:spPr bwMode="auto">
          <a:xfrm>
            <a:off x="750013" y="513708"/>
            <a:ext cx="10284432" cy="573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07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411" y="2755232"/>
            <a:ext cx="505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Questions?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51247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190</TotalTime>
  <Words>24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College Event Website</vt:lpstr>
      <vt:lpstr>ER Diagram</vt:lpstr>
      <vt:lpstr>SQL ER Diagram</vt:lpstr>
      <vt:lpstr>DB Tables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Event Website</dc:title>
  <dc:creator>holseyc@knights.ucf.edu</dc:creator>
  <cp:lastModifiedBy>holseyc@knights.ucf.edu</cp:lastModifiedBy>
  <cp:revision>7</cp:revision>
  <dcterms:created xsi:type="dcterms:W3CDTF">2016-07-18T12:29:41Z</dcterms:created>
  <dcterms:modified xsi:type="dcterms:W3CDTF">2016-07-18T19:39:36Z</dcterms:modified>
</cp:coreProperties>
</file>