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0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F34BD-72D8-45D4-A5B2-43FBAB3E037C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422-73F0-4EF1-95D7-943847518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F4EC11-494A-40FC-9602-D01177A31256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веб-технологий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Лабораторная работа №11. Генерация динамического контента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41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Главная страница: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Должна состоять из двух пунктов: "Табличная верстка« и "Блочная верстка«;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Оба пункта меню реализуются с помощью тега &lt;a&gt; и передают один и тот‐же GET‐параметр,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значение которого определяет тип HTML‐верстки таблицы умножения.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 умолчанию (при первой загрузке, если параметр не выбран) используется табличная верстка.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Ни один из пунктов меню по умолчанию (при первой загрузке) не выделен!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При переходе по ссылке этот пункт меню выделяется каким‐либо образом.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Внешний вид страницы при обоих типах верстки должен совпадать.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При изменении типа верстки содержание таблицы умножения не должно изменяться.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93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Основное меню: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Пункты – Все, 2, 3, 4, 5, 6, 7, 8, 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При выборе первого пункта (выделен по умолчанию при первой загрузке) выводится вся таблица умножения: восемь колонок.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При выборе пункта с цифрой – выводится таблица умножения на соответствующую цифру (более крупно).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При выборе любого пункта меню – этот пункт выделяется любым способом.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При изменении содержания таблицы умножения тип верстки не должен изменяться.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32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Содержание футера (подвала):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тип верстки;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название таблицы умножения (полная или одна колонка);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дата и время.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57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Содержание основной части страницы: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Тип верстки и содержание определяется заданными параметрами (или их отсутствием).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Все цифры (и только цифры) должны быть ссылками на соответствующие таблицы умножения.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93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DF150A-1A48-4F12-B4BE-EDB6598B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35" y="1973947"/>
            <a:ext cx="8622890" cy="422382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71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Дополнительные материалы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Ссылки в </a:t>
            </a:r>
            <a:r>
              <a:rPr lang="en-US" dirty="0"/>
              <a:t>PHP</a:t>
            </a:r>
            <a:r>
              <a:rPr lang="ru-RU" dirty="0"/>
              <a:t>. Для чего нужны?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URL </a:t>
            </a:r>
            <a:r>
              <a:rPr lang="ru-RU" dirty="0"/>
              <a:t>и </a:t>
            </a:r>
            <a:r>
              <a:rPr lang="en-US" dirty="0"/>
              <a:t>URI. </a:t>
            </a:r>
            <a:r>
              <a:rPr lang="ru-RU" dirty="0"/>
              <a:t>Различия.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Строковые переменные. Конкатенация.</a:t>
            </a:r>
          </a:p>
        </p:txBody>
      </p:sp>
    </p:spTree>
    <p:extLst>
      <p:ext uri="{BB962C8B-B14F-4D97-AF65-F5344CB8AC3E}">
        <p14:creationId xmlns:p14="http://schemas.microsoft.com/office/powerpoint/2010/main" val="24004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2914" cy="4023360"/>
          </a:xfrm>
        </p:spPr>
        <p:txBody>
          <a:bodyPr/>
          <a:lstStyle/>
          <a:p>
            <a:pPr algn="just"/>
            <a:r>
              <a:rPr lang="ru-RU" dirty="0"/>
              <a:t>Ссылка в PHP - это псевдоним (</a:t>
            </a:r>
            <a:r>
              <a:rPr lang="ru-RU" dirty="0" err="1"/>
              <a:t>алиас</a:t>
            </a:r>
            <a:r>
              <a:rPr lang="ru-RU" dirty="0"/>
              <a:t>), который позволяет присвоить двум переменным одинаковое значение. В PHP объектная переменная больше не содержит сам объект как значение. Такая переменная содержит только идентификатор объекта, который позволяет найти конкретный объект при обращении к нему.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298758-5036-47AB-939F-372CE024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075958"/>
            <a:ext cx="4775441" cy="27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ru-RU" dirty="0"/>
              <a:t>Присвоение по ссылке - позволяет создать две переменные указывающие на одно и то же значение.</a:t>
            </a:r>
          </a:p>
          <a:p>
            <a:pPr algn="just"/>
            <a:r>
              <a:rPr lang="ru-RU" b="1" dirty="0"/>
              <a:t>Замечание</a:t>
            </a:r>
            <a:r>
              <a:rPr lang="ru-RU" dirty="0"/>
              <a:t>: $a и $b здесь абсолютно эквивалентны, но это не означает, что $a указывает на $b или наоборот. Это означает, что $a и $b указывают на одно и то же значение.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6DD377-2BE3-4C16-8CF8-B8DBC4F1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960" y="2823028"/>
            <a:ext cx="1780475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ru-RU" dirty="0"/>
              <a:t>Передача по ссылке - передача параметров по ссылке.</a:t>
            </a:r>
          </a:p>
          <a:p>
            <a:pPr algn="just"/>
            <a:r>
              <a:rPr lang="ru-RU" b="1" dirty="0"/>
              <a:t>Замечание</a:t>
            </a:r>
            <a:r>
              <a:rPr lang="ru-RU" dirty="0"/>
              <a:t>: В вызове функции отсутствует знак ссылки - он есть только в определении функции. Этого достаточно для корректной передачи аргументов по ссылке.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AFBA71-9474-4793-BBD5-F74475C0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22" y="2328647"/>
            <a:ext cx="3032368" cy="30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6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ru-RU" dirty="0"/>
              <a:t>Возврат по ссылке - устанавливается свойство объекта, возвращённого функцией, а не его копии, как было бы без использования ссылок.</a:t>
            </a:r>
          </a:p>
          <a:p>
            <a:pPr algn="just"/>
            <a:r>
              <a:rPr lang="ru-RU" b="1" dirty="0"/>
              <a:t>Замечание</a:t>
            </a:r>
            <a:r>
              <a:rPr lang="ru-RU" dirty="0"/>
              <a:t>: В отличие от передачи параметров по ссылке, &amp; здесь нужно использовать в обоих местах - для указания на то, что вы возвращаете ссылку, а не копию, как обычно, и для указания того, что происходит связывание по ссылке, а не обычное присвоение для $</a:t>
            </a:r>
            <a:r>
              <a:rPr lang="ru-RU" dirty="0" err="1"/>
              <a:t>myValue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8E39C4-6A15-4017-95A6-0728C13E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18" y="1845734"/>
            <a:ext cx="3515216" cy="2324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E6382F-4A8A-4FD3-B200-B3E9AFB5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18" y="4278532"/>
            <a:ext cx="299126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7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ru-RU" dirty="0"/>
              <a:t>Унифицированный указатель ресурса (от англ. </a:t>
            </a:r>
            <a:r>
              <a:rPr lang="ru-RU" dirty="0" err="1"/>
              <a:t>Uniform</a:t>
            </a:r>
            <a:r>
              <a:rPr lang="ru-RU" dirty="0"/>
              <a:t> 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Locator</a:t>
            </a:r>
            <a:r>
              <a:rPr lang="ru-RU" dirty="0"/>
              <a:t>, сокр.  URL) - система унифицированных адресов электронных ресурсов, или единообразный определитель местонахождения ресурса (файла).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364E7D-71C6-444E-B2C2-FFD68B84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51" y="2666311"/>
            <a:ext cx="4459929" cy="25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en-US" dirty="0"/>
              <a:t>URI (</a:t>
            </a:r>
            <a:r>
              <a:rPr lang="ru-RU" dirty="0"/>
              <a:t>от англ. </a:t>
            </a:r>
            <a:r>
              <a:rPr lang="en-US" dirty="0"/>
              <a:t>Uniform Resource Identifier)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унифицированный (единообразный) идентификатор ресурса. </a:t>
            </a:r>
            <a:r>
              <a:rPr lang="en-US" dirty="0"/>
              <a:t>URI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последовательность символов, идентифицирующая абстрактный или физический ресурс. Ранее назывался </a:t>
            </a:r>
            <a:r>
              <a:rPr lang="en-US" dirty="0"/>
              <a:t>Universal Resource Identifier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универсальный идентификатор ресурса.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F2592E-EE1E-4DBB-AB04-539C7892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24" y="2800876"/>
            <a:ext cx="3521792" cy="21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6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B4A172-D8B1-4EB0-97A0-0B206F5F7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811810"/>
              </p:ext>
            </p:extLst>
          </p:nvPr>
        </p:nvGraphicFramePr>
        <p:xfrm>
          <a:off x="1096963" y="1846263"/>
          <a:ext cx="1005840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5371368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5675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78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Идентификатор ресурса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Определитель местонахождения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Синтаксис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scheme:[//authority]path[?query][#fragment],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где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authority = [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userinfo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@]host[:port]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Синтаксис: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protocol]://www.[domain_name]:[port 80]/[path or exaction resource location]?[query]#[fragment]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8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Схема может быть любой - протокол, имя или спецификация и так далее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Схема всегда является протоколом, таким как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LDAP и так далее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9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Основная цель URI - идентифицировать ресурс и отличить его от других ресурсов, используя местоположение или имя.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Основная цель - получить адрес или местоположение ресурса.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в файлах HTML, XML и библиотек тегов, таких как XSLT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для идентификации ресурсов и двоичных файлов.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 используется для поиска только веб-страниц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6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C64E4-B3F6-4265-BE5B-450082B2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динамического контента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37EA3-8F1B-4CB1-AAE1-D3077C44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A9B8E3-D319-483C-A9A1-EA18A709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2366814"/>
            <a:ext cx="653506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051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747</Words>
  <Application>Microsoft Office PowerPoint</Application>
  <PresentationFormat>Широкоэкранный</PresentationFormat>
  <Paragraphs>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Ретро</vt:lpstr>
      <vt:lpstr>Основы веб-технологий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  <vt:lpstr>Генерация динамического контента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веб-технологий</dc:title>
  <dc:creator>RePack by Diakov</dc:creator>
  <cp:lastModifiedBy>Речинский Владислав Алексеевич</cp:lastModifiedBy>
  <cp:revision>68</cp:revision>
  <dcterms:created xsi:type="dcterms:W3CDTF">2022-09-08T19:00:02Z</dcterms:created>
  <dcterms:modified xsi:type="dcterms:W3CDTF">2022-11-24T16:37:47Z</dcterms:modified>
</cp:coreProperties>
</file>