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8"/>
  </p:notesMasterIdLst>
  <p:sldIdLst>
    <p:sldId id="256" r:id="rId2"/>
    <p:sldId id="27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0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F34BD-72D8-45D4-A5B2-43FBAB3E037C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422-73F0-4EF1-95D7-943847518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F4EC11-494A-40FC-9602-D01177A31256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веб-технологий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Лабораторная работа </a:t>
            </a:r>
            <a:r>
              <a:rPr lang="ru-RU" b="1" dirty="0" smtClean="0"/>
              <a:t>№6. </a:t>
            </a:r>
            <a:r>
              <a:rPr lang="en-US" b="1" dirty="0" smtClean="0"/>
              <a:t>JavaScript</a:t>
            </a:r>
            <a:r>
              <a:rPr lang="en-US" b="1" dirty="0" smtClean="0"/>
              <a:t> </a:t>
            </a:r>
            <a:r>
              <a:rPr lang="ru-RU" b="1" dirty="0" smtClean="0"/>
              <a:t>основы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4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06" y="2870916"/>
            <a:ext cx="2581635" cy="1991003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71" y="2499388"/>
            <a:ext cx="3905795" cy="2734057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046785" y="3498238"/>
            <a:ext cx="1573823" cy="736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24" y="2632399"/>
            <a:ext cx="4201111" cy="2362530"/>
          </a:xfrm>
        </p:spPr>
      </p:pic>
    </p:spTree>
    <p:extLst>
      <p:ext uri="{BB962C8B-B14F-4D97-AF65-F5344CB8AC3E}">
        <p14:creationId xmlns:p14="http://schemas.microsoft.com/office/powerpoint/2010/main" val="20233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97280" y="1845734"/>
            <a:ext cx="4582551" cy="4023360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Необходимо реализовать: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smtClean="0"/>
              <a:t>Возведение </a:t>
            </a:r>
            <a:r>
              <a:rPr lang="ru-RU" dirty="0"/>
              <a:t>в степень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Нахождение наибольшего общего делителя двух неотрицательных чисел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Нахождение наименьшей цифры, составляющей число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 err="1" smtClean="0"/>
              <a:t>Плюрализаци</a:t>
            </a:r>
            <a:r>
              <a:rPr lang="ru-RU" dirty="0" err="1"/>
              <a:t>ю</a:t>
            </a:r>
            <a:endParaRPr lang="ru-RU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Числа Фибоначчи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348" y="2532185"/>
            <a:ext cx="4370250" cy="21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97280" y="1845734"/>
            <a:ext cx="3993466" cy="4023360"/>
          </a:xfrm>
        </p:spPr>
        <p:txBody>
          <a:bodyPr/>
          <a:lstStyle/>
          <a:p>
            <a:pPr algn="just"/>
            <a:r>
              <a:rPr lang="ru-RU" dirty="0"/>
              <a:t>Наименьшая цифра: цель данного задания выяснить какое из цифр составляющие заданное число является минимальным.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53" y="2203478"/>
            <a:ext cx="4496427" cy="13432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466" y="3835341"/>
            <a:ext cx="2181529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777" y="3984071"/>
            <a:ext cx="3238952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798333"/>
              </p:ext>
            </p:extLst>
          </p:nvPr>
        </p:nvGraphicFramePr>
        <p:xfrm>
          <a:off x="1096963" y="1846263"/>
          <a:ext cx="10058400" cy="383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06">
                  <a:extLst>
                    <a:ext uri="{9D8B030D-6E8A-4147-A177-3AD203B41FA5}">
                      <a16:colId xmlns:a16="http://schemas.microsoft.com/office/drawing/2014/main" val="1062665097"/>
                    </a:ext>
                  </a:extLst>
                </a:gridCol>
                <a:gridCol w="3919294">
                  <a:extLst>
                    <a:ext uri="{9D8B030D-6E8A-4147-A177-3AD203B41FA5}">
                      <a16:colId xmlns:a16="http://schemas.microsoft.com/office/drawing/2014/main" val="151490029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7612986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2161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Minimal Pairs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Rules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3013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 21, 31, 41, 51, 61, 71, 81, 101, 1001, …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из 1 книги за 1 день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 = 0 and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 10 = 1 and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 100 != 11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070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few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2~4, 22~24, 32~34, 42~44, 52~54, 62, 102, 1002, …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из 2 книг за 2 дня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 = 0 and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 10 = 2..4 and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 100 != 12..14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58826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many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 5~19, 100, 1000, 10000, 100000, 1000000, …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из 5 книг за 5 дней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 = 0 and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 10 = 0 or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 = 0 and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 10 = 5..9 or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 = 0 and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% 100 = 11..14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30101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0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94" y="1942979"/>
            <a:ext cx="6077771" cy="4022725"/>
          </a:xfrm>
        </p:spPr>
      </p:pic>
    </p:spTree>
    <p:extLst>
      <p:ext uri="{BB962C8B-B14F-4D97-AF65-F5344CB8AC3E}">
        <p14:creationId xmlns:p14="http://schemas.microsoft.com/office/powerpoint/2010/main" val="25347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</a:t>
            </a:r>
            <a:r>
              <a:rPr lang="ru-RU" b="1" dirty="0"/>
              <a:t>Основы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7280" y="2173980"/>
            <a:ext cx="62941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Дополнительные материалы</a:t>
            </a:r>
            <a:r>
              <a:rPr lang="en-US" dirty="0"/>
              <a:t>: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Современный учебник </a:t>
            </a:r>
            <a:r>
              <a:rPr lang="en-US" dirty="0" smtClean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 | MDN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Работа с объектами | </a:t>
            </a:r>
            <a:r>
              <a:rPr lang="en-US" dirty="0"/>
              <a:t>MDN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Stack Overflow Developer Survey 2020, 2021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State of the </a:t>
            </a:r>
            <a:r>
              <a:rPr lang="en-US" dirty="0" err="1"/>
              <a:t>Octoverse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97280" y="1845734"/>
            <a:ext cx="4538589" cy="4023360"/>
          </a:xfrm>
        </p:spPr>
        <p:txBody>
          <a:bodyPr/>
          <a:lstStyle/>
          <a:p>
            <a:pPr algn="just"/>
            <a:r>
              <a:rPr lang="ru-RU" dirty="0" err="1" smtClean="0"/>
              <a:t>JavaScript</a:t>
            </a:r>
            <a:r>
              <a:rPr lang="ru-RU" dirty="0" smtClean="0"/>
              <a:t>— </a:t>
            </a:r>
            <a:r>
              <a:rPr lang="ru-RU" dirty="0" err="1"/>
              <a:t>мультипарадигменный</a:t>
            </a:r>
            <a:r>
              <a:rPr lang="ru-RU" dirty="0"/>
              <a:t> язык программирования. Поддерживает объектно-ориентированный, императивный и функциональный стили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/>
              <a:t>JavaScript</a:t>
            </a:r>
            <a:r>
              <a:rPr lang="ru-RU" dirty="0"/>
              <a:t> обычно используется как встраиваемый язык для программного доступа к объектам приложений. Наиболее широкое применение находит в браузерах как язык сценариев для придания интерактивности </a:t>
            </a:r>
            <a:r>
              <a:rPr lang="ru-RU" dirty="0" smtClean="0"/>
              <a:t>веб-страницам.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59" y="2638211"/>
            <a:ext cx="2438405" cy="2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Возможности </a:t>
            </a:r>
            <a:r>
              <a:rPr lang="en-US" dirty="0" smtClean="0"/>
              <a:t>JavaScript: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Добавлять </a:t>
            </a:r>
            <a:r>
              <a:rPr lang="ru-RU" dirty="0"/>
              <a:t>новый HTML-код на страницу, изменять существующее содержимое, модифицировать стили.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Реагировать на действия пользователя, щелчки мыши, перемещения указателя, нажатия клавиш.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Отправлять сетевые запросы на удалённые сервера, скачивать и загружать файлы (технологии AJAX и COMET).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Получать и устанавливать </a:t>
            </a:r>
            <a:r>
              <a:rPr lang="ru-RU" dirty="0" err="1"/>
              <a:t>куки</a:t>
            </a:r>
            <a:r>
              <a:rPr lang="ru-RU" dirty="0"/>
              <a:t>, задавать вопросы посетителю, показывать сообщения.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Запоминать данные на стороне клиента («</a:t>
            </a:r>
            <a:r>
              <a:rPr lang="ru-RU" dirty="0" err="1"/>
              <a:t>local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»).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4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Ограничения в работе </a:t>
            </a:r>
            <a:r>
              <a:rPr lang="en-US" dirty="0" smtClean="0"/>
              <a:t>JavaScript: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/>
              <a:t>на веб-странице не может читать/записывать произвольные файлы на жёстком диске, копировать их или запускать программы. Он не имеет прямого доступа к системным функциям </a:t>
            </a:r>
            <a:r>
              <a:rPr lang="ru-RU" dirty="0" smtClean="0"/>
              <a:t>ОС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Современные браузеры позволяют ему работать с файлами, но с ограниченным </a:t>
            </a:r>
            <a:r>
              <a:rPr lang="ru-RU" dirty="0" smtClean="0"/>
              <a:t>доступом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Существуют </a:t>
            </a:r>
            <a:r>
              <a:rPr lang="ru-RU" dirty="0"/>
              <a:t>способы взаимодействия с камерой/микрофоном и другими устройствами, но они требуют явного разрешения </a:t>
            </a:r>
            <a:r>
              <a:rPr lang="ru-RU" dirty="0" smtClean="0"/>
              <a:t>пользователя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Различные </a:t>
            </a:r>
            <a:r>
              <a:rPr lang="ru-RU" dirty="0"/>
              <a:t>окна/вкладки не знают друг о </a:t>
            </a:r>
            <a:r>
              <a:rPr lang="ru-RU" dirty="0" smtClean="0"/>
              <a:t>друге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/>
              <a:t>может легко взаимодействовать с сервером, с которого пришла текущая страница. Но его способность получать данные с других сайтов/доменов ограничена. Хотя это возможно в принципе, для чего требуется явное согласие </a:t>
            </a:r>
            <a:r>
              <a:rPr lang="ru-RU" dirty="0" smtClean="0"/>
              <a:t>с </a:t>
            </a:r>
            <a:r>
              <a:rPr lang="ru-RU" dirty="0"/>
              <a:t>удалённой стороной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449" y="2071864"/>
            <a:ext cx="5992061" cy="3448531"/>
          </a:xfrm>
        </p:spPr>
      </p:pic>
    </p:spTree>
    <p:extLst>
      <p:ext uri="{BB962C8B-B14F-4D97-AF65-F5344CB8AC3E}">
        <p14:creationId xmlns:p14="http://schemas.microsoft.com/office/powerpoint/2010/main" val="33194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44" y="3513986"/>
            <a:ext cx="4077269" cy="3524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15" y="2282725"/>
            <a:ext cx="6992326" cy="3429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50" y="4553634"/>
            <a:ext cx="363905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97279" y="1845734"/>
            <a:ext cx="5048543" cy="4023360"/>
          </a:xfrm>
        </p:spPr>
        <p:txBody>
          <a:bodyPr/>
          <a:lstStyle/>
          <a:p>
            <a:pPr algn="just"/>
            <a:r>
              <a:rPr lang="ru-RU" dirty="0"/>
              <a:t>Переменная – это «именованное хранилище» для данных.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4" y="3347755"/>
            <a:ext cx="5153744" cy="10193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55" y="4822525"/>
            <a:ext cx="670653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97279" y="1845734"/>
            <a:ext cx="5110089" cy="4023360"/>
          </a:xfrm>
        </p:spPr>
        <p:txBody>
          <a:bodyPr/>
          <a:lstStyle/>
          <a:p>
            <a:pPr algn="just"/>
            <a:r>
              <a:rPr lang="ru-RU" dirty="0"/>
              <a:t>Функция — это самостоятельный блок кода, который можно, один раз объявив, вызывать столько раз, сколько нужно. Функция может, хотя это и необязательно, принимать параметры. Функции возвращают единственное значение.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11" y="4761139"/>
            <a:ext cx="2553056" cy="7335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83" y="2848310"/>
            <a:ext cx="272453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ru-RU" b="1" dirty="0" smtClean="0"/>
              <a:t>Основы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97280" y="1845734"/>
            <a:ext cx="5048543" cy="4023360"/>
          </a:xfrm>
        </p:spPr>
        <p:txBody>
          <a:bodyPr/>
          <a:lstStyle/>
          <a:p>
            <a:pPr algn="just"/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сокращённо DOM – объектная модель документа, которая представляет все содержимое страницы в виде объектов, которые можно менять.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88" y="3857414"/>
            <a:ext cx="543000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478</Words>
  <Application>Microsoft Office PowerPoint</Application>
  <PresentationFormat>Широкоэкранный</PresentationFormat>
  <Paragraphs>63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Ретро</vt:lpstr>
      <vt:lpstr>Основы веб-технологий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  <vt:lpstr>JavaScript Основы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веб-технологий</dc:title>
  <dc:creator>RePack by Diakov</dc:creator>
  <cp:lastModifiedBy>RePack by Diakov</cp:lastModifiedBy>
  <cp:revision>38</cp:revision>
  <dcterms:created xsi:type="dcterms:W3CDTF">2022-09-08T19:00:02Z</dcterms:created>
  <dcterms:modified xsi:type="dcterms:W3CDTF">2022-10-12T17:26:40Z</dcterms:modified>
</cp:coreProperties>
</file>