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0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F34BD-72D8-45D4-A5B2-43FBAB3E037C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422-73F0-4EF1-95D7-943847518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4422-73F0-4EF1-95D7-9438475182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88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F4EC11-494A-40FC-9602-D01177A3125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веб-технологий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Лабораторная работа №7. </a:t>
            </a:r>
            <a:r>
              <a:rPr lang="en-US" b="1" dirty="0"/>
              <a:t>JavaScript </a:t>
            </a:r>
            <a:r>
              <a:rPr lang="ru-RU" b="1" dirty="0"/>
              <a:t>калькулятор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41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</a:t>
            </a:r>
            <a:r>
              <a:rPr lang="ru-RU" b="1" dirty="0"/>
              <a:t>Калькулятор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96" y="1869244"/>
            <a:ext cx="4116276" cy="4022725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88" y="2443295"/>
            <a:ext cx="1886213" cy="6763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188" y="3577232"/>
            <a:ext cx="2324424" cy="6763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188" y="4711170"/>
            <a:ext cx="220058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</a:t>
            </a:r>
            <a:r>
              <a:rPr lang="ru-RU" b="1" dirty="0"/>
              <a:t>Калькулятор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Необходимые возможности функции </a:t>
            </a:r>
            <a:r>
              <a:rPr lang="ru-RU" dirty="0" err="1"/>
              <a:t>evaluate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принятие строки с арифметическим выражением;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выражение должно быть записано в обратной польской нотации;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возвращение результата вычисления выражения;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может включать действительные числа и операнды.</a:t>
            </a:r>
          </a:p>
        </p:txBody>
      </p:sp>
    </p:spTree>
    <p:extLst>
      <p:ext uri="{BB962C8B-B14F-4D97-AF65-F5344CB8AC3E}">
        <p14:creationId xmlns:p14="http://schemas.microsoft.com/office/powerpoint/2010/main" val="425887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</a:t>
            </a:r>
            <a:r>
              <a:rPr lang="ru-RU" b="1" dirty="0"/>
              <a:t>Калькулятор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940712" cy="4023360"/>
          </a:xfrm>
        </p:spPr>
        <p:txBody>
          <a:bodyPr/>
          <a:lstStyle/>
          <a:p>
            <a:pPr algn="just"/>
            <a:r>
              <a:rPr lang="ru-RU" dirty="0"/>
              <a:t>Обратная польская запись (англ. </a:t>
            </a:r>
            <a:r>
              <a:rPr lang="ru-RU" dirty="0" err="1"/>
              <a:t>Reverse</a:t>
            </a:r>
            <a:r>
              <a:rPr lang="ru-RU" dirty="0"/>
              <a:t> </a:t>
            </a:r>
            <a:r>
              <a:rPr lang="ru-RU" dirty="0" err="1"/>
              <a:t>Polish</a:t>
            </a:r>
            <a:r>
              <a:rPr lang="ru-RU" dirty="0"/>
              <a:t> </a:t>
            </a:r>
            <a:r>
              <a:rPr lang="ru-RU" dirty="0" err="1"/>
              <a:t>notation</a:t>
            </a:r>
            <a:r>
              <a:rPr lang="ru-RU" dirty="0"/>
              <a:t>, RPN) — форма записи математических и логических выражений, в которой операнды расположены перед знаками операций. Также именуется как обратная бесскобочная запись, постфиксная нотация, бесскобочная символика </a:t>
            </a:r>
            <a:r>
              <a:rPr lang="ru-RU" dirty="0" err="1"/>
              <a:t>Лукасевича</a:t>
            </a:r>
            <a:r>
              <a:rPr lang="ru-RU" dirty="0"/>
              <a:t>, польская инверсная запись, ПОЛИЗ.</a:t>
            </a:r>
          </a:p>
        </p:txBody>
      </p:sp>
      <p:pic>
        <p:nvPicPr>
          <p:cNvPr id="1026" name="Picture 2" descr="Postfix-dia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055" y="2029669"/>
            <a:ext cx="1190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308" y="2693454"/>
            <a:ext cx="2810672" cy="3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</a:t>
            </a:r>
            <a:r>
              <a:rPr lang="ru-RU" b="1" dirty="0"/>
              <a:t>Калькулятор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Необходимы возможности калькулятора: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по нажатию на кнопки с классами </a:t>
            </a:r>
            <a:r>
              <a:rPr lang="ru-RU" dirty="0" err="1"/>
              <a:t>digit</a:t>
            </a:r>
            <a:r>
              <a:rPr lang="ru-RU" dirty="0"/>
              <a:t>, </a:t>
            </a:r>
            <a:r>
              <a:rPr lang="ru-RU" dirty="0" err="1"/>
              <a:t>operation</a:t>
            </a:r>
            <a:r>
              <a:rPr lang="ru-RU" dirty="0"/>
              <a:t> и </a:t>
            </a:r>
            <a:r>
              <a:rPr lang="ru-RU" dirty="0" err="1"/>
              <a:t>bracket</a:t>
            </a:r>
            <a:r>
              <a:rPr lang="ru-RU" dirty="0"/>
              <a:t> на экране (элемент с классом </a:t>
            </a:r>
            <a:r>
              <a:rPr lang="ru-RU" dirty="0" err="1"/>
              <a:t>screen</a:t>
            </a:r>
            <a:r>
              <a:rPr lang="ru-RU" dirty="0"/>
              <a:t>) должны появляться соответствующие нажатой кнопке символы;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по нажатию на кнопку с классом </a:t>
            </a:r>
            <a:r>
              <a:rPr lang="ru-RU" dirty="0" err="1"/>
              <a:t>clear</a:t>
            </a:r>
            <a:r>
              <a:rPr lang="ru-RU" dirty="0"/>
              <a:t> содержимое экрана должно очищаться;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по нажатию на кнопку с классом </a:t>
            </a:r>
            <a:r>
              <a:rPr lang="ru-RU" dirty="0" err="1"/>
              <a:t>result</a:t>
            </a:r>
            <a:r>
              <a:rPr lang="ru-RU" dirty="0"/>
              <a:t> на экране должен появиться результат вычисления введённого выражения с точностью до двух знаков после десятичного разделителя (точки).</a:t>
            </a:r>
          </a:p>
        </p:txBody>
      </p:sp>
    </p:spTree>
    <p:extLst>
      <p:ext uri="{BB962C8B-B14F-4D97-AF65-F5344CB8AC3E}">
        <p14:creationId xmlns:p14="http://schemas.microsoft.com/office/powerpoint/2010/main" val="348777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</a:t>
            </a:r>
            <a:r>
              <a:rPr lang="ru-RU" b="1" dirty="0"/>
              <a:t>Калькулятор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5" y="2538017"/>
            <a:ext cx="4439270" cy="26387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410" y="2538017"/>
            <a:ext cx="4439270" cy="2638793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433646" y="3349869"/>
            <a:ext cx="1107831" cy="95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4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</a:t>
            </a:r>
            <a:r>
              <a:rPr lang="ru-RU" b="1" dirty="0"/>
              <a:t>Калькулятор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553851" cy="402336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Такому коду нет разницы, сколько ячеек в таблице. Мы можем добавлять, удалять &lt;</a:t>
            </a:r>
            <a:r>
              <a:rPr lang="ru-RU" dirty="0" err="1"/>
              <a:t>td</a:t>
            </a:r>
            <a:r>
              <a:rPr lang="ru-RU" dirty="0"/>
              <a:t>&gt; из таблицы динамически в любое время, и подсветка будет стабильно работать.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71" y="2056937"/>
            <a:ext cx="597300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7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</a:t>
            </a:r>
            <a:r>
              <a:rPr lang="ru-RU" b="1" dirty="0"/>
              <a:t>Калькулятор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7280" y="1737360"/>
            <a:ext cx="62941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Дополнительные материалы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Современный учебник </a:t>
            </a: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 | MDN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Работа с объектами | </a:t>
            </a:r>
            <a:r>
              <a:rPr lang="en-US" dirty="0"/>
              <a:t>MDN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Stack Overflow Developer Survey 2020,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State of the </a:t>
            </a:r>
            <a:r>
              <a:rPr lang="en-US" dirty="0" err="1"/>
              <a:t>Octoverse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748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229</Words>
  <Application>Microsoft Office PowerPoint</Application>
  <PresentationFormat>Широкоэкранный</PresentationFormat>
  <Paragraphs>27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Ретро</vt:lpstr>
      <vt:lpstr>Основы веб-технологий</vt:lpstr>
      <vt:lpstr>JavaScript Калькулятор</vt:lpstr>
      <vt:lpstr>JavaScript Калькулятор</vt:lpstr>
      <vt:lpstr>JavaScript Калькулятор</vt:lpstr>
      <vt:lpstr>JavaScript Калькулятор</vt:lpstr>
      <vt:lpstr>JavaScript Калькулятор</vt:lpstr>
      <vt:lpstr>JavaScript Калькулятор</vt:lpstr>
      <vt:lpstr>JavaScript Калькулятор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веб-технологий</dc:title>
  <dc:creator>RePack by Diakov</dc:creator>
  <cp:lastModifiedBy>Речинский Владислав Алексеевич</cp:lastModifiedBy>
  <cp:revision>42</cp:revision>
  <dcterms:created xsi:type="dcterms:W3CDTF">2022-09-08T19:00:02Z</dcterms:created>
  <dcterms:modified xsi:type="dcterms:W3CDTF">2022-10-21T09:36:52Z</dcterms:modified>
</cp:coreProperties>
</file>