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56" r:id="rId2"/>
    <p:sldId id="272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0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F34BD-72D8-45D4-A5B2-43FBAB3E037C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64422-73F0-4EF1-95D7-9438475182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71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6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0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3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6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4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80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73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9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F4EC11-494A-40FC-9602-D01177A31256}" type="datetimeFigureOut">
              <a:rPr lang="ru-RU" smtClean="0"/>
              <a:t>26.10.2022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56C3AE-1AAA-4840-8833-D52CFDB1C92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38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веб-технологий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Лабораторная работа </a:t>
            </a:r>
            <a:r>
              <a:rPr lang="ru-RU" b="1" dirty="0" smtClean="0"/>
              <a:t>№8. </a:t>
            </a:r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541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Саму работу можно разделить на две части: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Часть </a:t>
            </a:r>
            <a:r>
              <a:rPr lang="ru-RU" dirty="0"/>
              <a:t>1 – на странице есть форма для поиска записей. Вам нужно доработать скрипт main.js таким образом, чтобы эта форма заработала. Чтобы осуществить поиск записей по запросу, нужно добавить параметр q к запросу на сервер.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Часть 2 – после реализации поиска добавьте на страницу функционал </a:t>
            </a:r>
            <a:r>
              <a:rPr lang="ru-RU" dirty="0" err="1"/>
              <a:t>автодополнения</a:t>
            </a:r>
            <a:r>
              <a:rPr lang="ru-RU" dirty="0"/>
              <a:t> запроса пользователя.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7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86981"/>
            <a:ext cx="10058400" cy="22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Дополнительные материалы</a:t>
            </a:r>
            <a:r>
              <a:rPr lang="en-US" dirty="0"/>
              <a:t>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Работа</a:t>
            </a:r>
            <a:r>
              <a:rPr lang="en-US" dirty="0"/>
              <a:t> с 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XMLHttpRequest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Cross-Origin Resource Sharing (CORS)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97280" y="1845734"/>
            <a:ext cx="4931558" cy="4023360"/>
          </a:xfrm>
        </p:spPr>
        <p:txBody>
          <a:bodyPr/>
          <a:lstStyle/>
          <a:p>
            <a:pPr algn="just"/>
            <a:r>
              <a:rPr lang="ru-RU" dirty="0"/>
              <a:t>JSON (англ.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Notation</a:t>
            </a:r>
            <a:r>
              <a:rPr lang="ru-RU" dirty="0"/>
              <a:t>) — текстовый формат обмена данными, основанный на </a:t>
            </a:r>
            <a:r>
              <a:rPr lang="ru-RU" dirty="0" err="1"/>
              <a:t>JavaScript</a:t>
            </a:r>
            <a:r>
              <a:rPr lang="ru-RU" dirty="0"/>
              <a:t>. Но при этом формат независим от JS и может использоваться в любом языке программирования.</a:t>
            </a:r>
          </a:p>
        </p:txBody>
      </p:sp>
      <p:pic>
        <p:nvPicPr>
          <p:cNvPr id="1026" name="Picture 2" descr="https://www.skillbook.it/Content/Users/gino.visciano18/BlogImage_20180703_c0735e9a-5082-4f79-ae3c-46fbdd048b2b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838" y="1428538"/>
            <a:ext cx="5800725" cy="485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squadName</a:t>
            </a:r>
            <a:r>
              <a:rPr lang="en-US" dirty="0"/>
              <a:t>": "Super hero squad",</a:t>
            </a:r>
          </a:p>
          <a:p>
            <a:r>
              <a:rPr lang="en-US" dirty="0"/>
              <a:t>  "</a:t>
            </a:r>
            <a:r>
              <a:rPr lang="en-US" dirty="0" err="1"/>
              <a:t>homeTown</a:t>
            </a:r>
            <a:r>
              <a:rPr lang="en-US" dirty="0"/>
              <a:t>": "Metro City",</a:t>
            </a:r>
          </a:p>
          <a:p>
            <a:r>
              <a:rPr lang="en-US" dirty="0"/>
              <a:t>  "formed": 2016,</a:t>
            </a:r>
          </a:p>
          <a:p>
            <a:r>
              <a:rPr lang="en-US" dirty="0"/>
              <a:t>  "</a:t>
            </a:r>
            <a:r>
              <a:rPr lang="en-US" dirty="0" err="1"/>
              <a:t>secretBase</a:t>
            </a:r>
            <a:r>
              <a:rPr lang="en-US" dirty="0"/>
              <a:t>": "Super tower",</a:t>
            </a:r>
          </a:p>
          <a:p>
            <a:r>
              <a:rPr lang="en-US" dirty="0"/>
              <a:t>  "active": true,</a:t>
            </a:r>
          </a:p>
          <a:p>
            <a:r>
              <a:rPr lang="en-US" dirty="0"/>
              <a:t>  "members": </a:t>
            </a:r>
            <a:r>
              <a:rPr lang="en-US" dirty="0" smtClean="0"/>
              <a:t>[{"</a:t>
            </a:r>
            <a:r>
              <a:rPr lang="en-US" dirty="0"/>
              <a:t>name": "Molecule Man</a:t>
            </a:r>
            <a:r>
              <a:rPr lang="en-US" dirty="0" smtClean="0"/>
              <a:t>",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/>
              <a:t>age": 29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/>
              <a:t>"</a:t>
            </a:r>
            <a:r>
              <a:rPr lang="en-US" dirty="0" err="1"/>
              <a:t>secretIdentity</a:t>
            </a:r>
            <a:r>
              <a:rPr lang="en-US" dirty="0"/>
              <a:t>": "Dan Jukes</a:t>
            </a:r>
            <a:r>
              <a:rPr lang="en-US" dirty="0" smtClean="0"/>
              <a:t>",</a:t>
            </a:r>
            <a:r>
              <a:rPr lang="ru-RU" dirty="0" smtClean="0"/>
              <a:t> </a:t>
            </a:r>
            <a:r>
              <a:rPr lang="en-US" dirty="0" smtClean="0"/>
              <a:t>"</a:t>
            </a:r>
            <a:r>
              <a:rPr lang="en-US" dirty="0"/>
              <a:t>powers": [</a:t>
            </a:r>
          </a:p>
          <a:p>
            <a:r>
              <a:rPr lang="en-US" dirty="0"/>
              <a:t>        "Radiation resistance",</a:t>
            </a:r>
          </a:p>
          <a:p>
            <a:r>
              <a:rPr lang="en-US" dirty="0"/>
              <a:t>        "Turning tiny",</a:t>
            </a:r>
          </a:p>
          <a:p>
            <a:r>
              <a:rPr lang="en-US" dirty="0"/>
              <a:t>        "Radiation blast"</a:t>
            </a:r>
          </a:p>
          <a:p>
            <a:r>
              <a:rPr lang="en-US" dirty="0"/>
              <a:t>      </a:t>
            </a:r>
            <a:r>
              <a:rPr lang="en-US" dirty="0" smtClean="0"/>
              <a:t>]}]}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2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097280" y="1845734"/>
            <a:ext cx="4309989" cy="402336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Имя </a:t>
            </a:r>
            <a:r>
              <a:rPr lang="ru-RU" dirty="0"/>
              <a:t>переменной - </a:t>
            </a:r>
            <a:r>
              <a:rPr lang="ru-RU" dirty="0" err="1"/>
              <a:t>superHeroes</a:t>
            </a:r>
            <a:r>
              <a:rPr lang="ru-RU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нужно получить </a:t>
            </a:r>
            <a:r>
              <a:rPr lang="ru-RU" dirty="0"/>
              <a:t>доступ к свойству </a:t>
            </a:r>
            <a:r>
              <a:rPr lang="ru-RU" dirty="0" err="1"/>
              <a:t>members</a:t>
            </a:r>
            <a:r>
              <a:rPr lang="ru-RU" dirty="0"/>
              <a:t>, поэтому мы используем ['</a:t>
            </a:r>
            <a:r>
              <a:rPr lang="ru-RU" dirty="0" err="1"/>
              <a:t>members</a:t>
            </a:r>
            <a:r>
              <a:rPr lang="ru-RU" dirty="0"/>
              <a:t>'].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members</a:t>
            </a:r>
            <a:r>
              <a:rPr lang="ru-RU" dirty="0"/>
              <a:t> содержат массив, заполненный объектами. </a:t>
            </a:r>
            <a:r>
              <a:rPr lang="ru-RU" dirty="0" smtClean="0"/>
              <a:t>Нужно получить </a:t>
            </a:r>
            <a:r>
              <a:rPr lang="ru-RU" dirty="0"/>
              <a:t>доступ ко второму объекту внутри массива, поэтому мы используем [1].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Внутри этого объекта </a:t>
            </a:r>
            <a:r>
              <a:rPr lang="ru-RU" dirty="0" smtClean="0"/>
              <a:t>нужно получить </a:t>
            </a:r>
            <a:r>
              <a:rPr lang="ru-RU" dirty="0"/>
              <a:t>доступ к свойству </a:t>
            </a:r>
            <a:r>
              <a:rPr lang="ru-RU" dirty="0" err="1"/>
              <a:t>powers</a:t>
            </a:r>
            <a:r>
              <a:rPr lang="ru-RU" dirty="0"/>
              <a:t>, поэтому мы используем ['</a:t>
            </a:r>
            <a:r>
              <a:rPr lang="ru-RU" dirty="0" err="1"/>
              <a:t>powers</a:t>
            </a:r>
            <a:r>
              <a:rPr lang="ru-RU" dirty="0"/>
              <a:t>'].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Внутри свойства </a:t>
            </a:r>
            <a:r>
              <a:rPr lang="ru-RU" dirty="0" err="1"/>
              <a:t>powers</a:t>
            </a:r>
            <a:r>
              <a:rPr lang="ru-RU" dirty="0"/>
              <a:t> находится массив, содержащий </a:t>
            </a:r>
            <a:r>
              <a:rPr lang="ru-RU" dirty="0" err="1"/>
              <a:t>сверхспособности</a:t>
            </a:r>
            <a:r>
              <a:rPr lang="ru-RU" dirty="0"/>
              <a:t> выбранного </a:t>
            </a:r>
            <a:r>
              <a:rPr lang="ru-RU" dirty="0" err="1" smtClean="0"/>
              <a:t>героя,нужен</a:t>
            </a:r>
            <a:r>
              <a:rPr lang="ru-RU" dirty="0" smtClean="0"/>
              <a:t> </a:t>
            </a:r>
            <a:r>
              <a:rPr lang="ru-RU" dirty="0"/>
              <a:t>третий, поэтому </a:t>
            </a:r>
            <a:r>
              <a:rPr lang="ru-RU" dirty="0" smtClean="0"/>
              <a:t>используем </a:t>
            </a:r>
            <a:r>
              <a:rPr lang="ru-RU" dirty="0"/>
              <a:t>[2].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363" y="2509788"/>
            <a:ext cx="1971950" cy="695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363" y="4237860"/>
            <a:ext cx="3419952" cy="457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840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097280" y="1845734"/>
            <a:ext cx="5479366" cy="4023360"/>
          </a:xfrm>
        </p:spPr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Сохранение URL-адрес JSON </a:t>
            </a:r>
            <a:r>
              <a:rPr lang="ru-RU" dirty="0"/>
              <a:t>в </a:t>
            </a:r>
            <a:r>
              <a:rPr lang="ru-RU" dirty="0" smtClean="0"/>
              <a:t>переменной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Создание нового экземпляра </a:t>
            </a:r>
            <a:r>
              <a:rPr lang="ru-RU" dirty="0"/>
              <a:t>объекта запроса из конструктора </a:t>
            </a:r>
            <a:r>
              <a:rPr lang="en-US" dirty="0" err="1"/>
              <a:t>XMLHttpRequest</a:t>
            </a:r>
            <a:endParaRPr lang="ru-RU" dirty="0"/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Открыть новый </a:t>
            </a:r>
            <a:r>
              <a:rPr lang="ru-RU" dirty="0"/>
              <a:t>запрос, используя метод </a:t>
            </a:r>
            <a:r>
              <a:rPr lang="ru-RU" dirty="0" err="1"/>
              <a:t>open</a:t>
            </a:r>
            <a:r>
              <a:rPr lang="ru-RU" dirty="0" smtClean="0"/>
              <a:t>()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Установить </a:t>
            </a:r>
            <a:r>
              <a:rPr lang="ru-RU" dirty="0" err="1"/>
              <a:t>responseType</a:t>
            </a:r>
            <a:r>
              <a:rPr lang="ru-RU" dirty="0"/>
              <a:t> в JSON, так что XHR </a:t>
            </a:r>
            <a:r>
              <a:rPr lang="ru-RU" dirty="0" smtClean="0"/>
              <a:t>знал, </a:t>
            </a:r>
            <a:r>
              <a:rPr lang="ru-RU" dirty="0"/>
              <a:t>что сервер будет возвращать JSON и, что это должно быть преобразовано </a:t>
            </a:r>
            <a:r>
              <a:rPr lang="ru-RU" dirty="0" smtClean="0"/>
              <a:t>в </a:t>
            </a:r>
            <a:r>
              <a:rPr lang="ru-RU" dirty="0"/>
              <a:t>объект </a:t>
            </a:r>
            <a:r>
              <a:rPr lang="ru-RU" dirty="0" err="1" smtClean="0"/>
              <a:t>JavaScript</a:t>
            </a:r>
            <a:endParaRPr lang="ru-RU" dirty="0" smtClean="0"/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Ожидание </a:t>
            </a:r>
            <a:r>
              <a:rPr lang="ru-RU" dirty="0"/>
              <a:t>ответа на возврат с сервера, а затем работы с ним</a:t>
            </a:r>
          </a:p>
        </p:txBody>
      </p:sp>
      <p:pic>
        <p:nvPicPr>
          <p:cNvPr id="10" name="Объект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63" y="4722485"/>
            <a:ext cx="3258005" cy="141942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463" y="1939849"/>
            <a:ext cx="4239217" cy="64779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463" y="2788557"/>
            <a:ext cx="3096057" cy="35247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463" y="3368633"/>
            <a:ext cx="2829320" cy="38105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463" y="3872206"/>
            <a:ext cx="278168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097280" y="1845734"/>
            <a:ext cx="4969412" cy="402336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AJAX (англ. </a:t>
            </a:r>
            <a:r>
              <a:rPr lang="ru-RU" dirty="0" err="1"/>
              <a:t>Asynchronous</a:t>
            </a:r>
            <a:r>
              <a:rPr lang="ru-RU" dirty="0"/>
              <a:t>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XML — асинхронный </a:t>
            </a:r>
            <a:r>
              <a:rPr lang="ru-RU" dirty="0" err="1"/>
              <a:t>JavaScript</a:t>
            </a:r>
            <a:r>
              <a:rPr lang="ru-RU" dirty="0"/>
              <a:t> и XML) — это не технология сама по себе, а термин, который описывает «новый» подход к использованию существующих технологий вместе. AJAX включает: HTML или XHTML, CSS, </a:t>
            </a:r>
            <a:r>
              <a:rPr lang="ru-RU" dirty="0" err="1"/>
              <a:t>JavaScript</a:t>
            </a:r>
            <a:r>
              <a:rPr lang="ru-RU" dirty="0"/>
              <a:t>, DOM, XML, XSLT, и объект </a:t>
            </a:r>
            <a:r>
              <a:rPr lang="ru-RU" dirty="0" err="1"/>
              <a:t>XMLHttpRequest</a:t>
            </a:r>
            <a:r>
              <a:rPr lang="ru-RU" dirty="0"/>
              <a:t>. Когда эти технологии объединяются в модель AJAX, </a:t>
            </a:r>
            <a:r>
              <a:rPr lang="ru-RU" dirty="0" err="1"/>
              <a:t>web</a:t>
            </a:r>
            <a:r>
              <a:rPr lang="ru-RU" dirty="0"/>
              <a:t>-приложения способны делать быстрые дополняющие обновления интерфейса пользователя без необходимости полной перезагрузки страницы браузером. </a:t>
            </a:r>
          </a:p>
        </p:txBody>
      </p:sp>
      <p:pic>
        <p:nvPicPr>
          <p:cNvPr id="4098" name="Picture 2" descr="Изображение логотип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091" y="2708030"/>
            <a:ext cx="4229336" cy="202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91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89" y="2038635"/>
            <a:ext cx="4953691" cy="1695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83" y="2338893"/>
            <a:ext cx="3658111" cy="638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187" y="4089779"/>
            <a:ext cx="4305901" cy="190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001" y="5268029"/>
            <a:ext cx="5763429" cy="6858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46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097280" y="1845734"/>
            <a:ext cx="3826412" cy="4023360"/>
          </a:xfrm>
        </p:spPr>
        <p:txBody>
          <a:bodyPr/>
          <a:lstStyle/>
          <a:p>
            <a:r>
              <a:rPr lang="ru-RU" dirty="0"/>
              <a:t>Полный список значений кодов </a:t>
            </a:r>
            <a:r>
              <a:rPr lang="en-US" dirty="0" err="1"/>
              <a:t>readyState</a:t>
            </a:r>
            <a:r>
              <a:rPr lang="en-US" dirty="0"/>
              <a:t> </a:t>
            </a:r>
            <a:r>
              <a:rPr lang="ru-RU" dirty="0"/>
              <a:t>такой: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0 </a:t>
            </a:r>
            <a:r>
              <a:rPr lang="ru-RU" dirty="0"/>
              <a:t>(</a:t>
            </a:r>
            <a:r>
              <a:rPr lang="en-US" dirty="0"/>
              <a:t>uninitialized)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 (loading)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2 (loaded)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 (interactive)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4 (complete)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94" y="2045296"/>
            <a:ext cx="4305901" cy="200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773" y="3074388"/>
            <a:ext cx="3162741" cy="14289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95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JSON </a:t>
            </a:r>
            <a:r>
              <a:rPr lang="ru-RU" b="1" dirty="0"/>
              <a:t>и </a:t>
            </a:r>
            <a:r>
              <a:rPr lang="en-US" b="1" dirty="0"/>
              <a:t>AJAX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097280" y="1845734"/>
            <a:ext cx="4767189" cy="4023360"/>
          </a:xfrm>
        </p:spPr>
        <p:txBody>
          <a:bodyPr/>
          <a:lstStyle/>
          <a:p>
            <a:r>
              <a:rPr lang="ru-RU" dirty="0" smtClean="0"/>
              <a:t>Способы получения доступа к данным: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 smtClean="0"/>
              <a:t>httpRequest.responseText</a:t>
            </a:r>
            <a:r>
              <a:rPr lang="ru-RU" dirty="0" smtClean="0"/>
              <a:t> </a:t>
            </a:r>
            <a:r>
              <a:rPr lang="ru-RU" dirty="0"/>
              <a:t>– возвращает ответ сервера в виде строки текста.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/>
              <a:t>httpRequest.responseXML</a:t>
            </a:r>
            <a:r>
              <a:rPr lang="ru-RU" dirty="0"/>
              <a:t> – возвращает ответ сервера в виде объекта </a:t>
            </a:r>
            <a:r>
              <a:rPr lang="ru-RU" dirty="0" err="1"/>
              <a:t>XMLDocument</a:t>
            </a:r>
            <a:r>
              <a:rPr lang="ru-RU" dirty="0"/>
              <a:t>, который вы можете обходить используя функции </a:t>
            </a:r>
            <a:r>
              <a:rPr lang="ru-RU" dirty="0" err="1"/>
              <a:t>JavaScript</a:t>
            </a:r>
            <a:r>
              <a:rPr lang="ru-RU" dirty="0"/>
              <a:t> DOM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779" y="1979242"/>
            <a:ext cx="4486901" cy="2010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1306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507</Words>
  <Application>Microsoft Office PowerPoint</Application>
  <PresentationFormat>Широкоэкранный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Ретро</vt:lpstr>
      <vt:lpstr>Основы веб-технологий</vt:lpstr>
      <vt:lpstr>JSON и AJAX</vt:lpstr>
      <vt:lpstr>JSON и AJAX</vt:lpstr>
      <vt:lpstr>JSON и AJAX</vt:lpstr>
      <vt:lpstr>JSON и AJAX</vt:lpstr>
      <vt:lpstr>JSON и AJAX</vt:lpstr>
      <vt:lpstr>JSON и AJAX</vt:lpstr>
      <vt:lpstr>JSON и AJAX</vt:lpstr>
      <vt:lpstr>JSON и AJAX</vt:lpstr>
      <vt:lpstr>JSON и AJAX</vt:lpstr>
      <vt:lpstr>JSON и AJAX</vt:lpstr>
      <vt:lpstr>JSON и AJAX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веб-технологий</dc:title>
  <dc:creator>RePack by Diakov</dc:creator>
  <cp:lastModifiedBy>RePack by Diakov</cp:lastModifiedBy>
  <cp:revision>49</cp:revision>
  <dcterms:created xsi:type="dcterms:W3CDTF">2022-09-08T19:00:02Z</dcterms:created>
  <dcterms:modified xsi:type="dcterms:W3CDTF">2022-10-26T14:09:41Z</dcterms:modified>
</cp:coreProperties>
</file>