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6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0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F34BD-72D8-45D4-A5B2-43FBAB3E037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4422-73F0-4EF1-95D7-943847518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1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3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F4EC11-494A-40FC-9602-D01177A31256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веб-технологий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Лабораторная работа №9. Основы построения алгоритмов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41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C63D7-9852-4749-9CB3-F182D006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ru-RU" b="1" dirty="0"/>
              <a:t>Замечание: </a:t>
            </a:r>
            <a:r>
              <a:rPr lang="ru-RU" dirty="0"/>
              <a:t>Обратите внимание, что в отличие от некоторых других языков, оператор </a:t>
            </a:r>
            <a:r>
              <a:rPr lang="ru-RU" dirty="0" err="1"/>
              <a:t>continue</a:t>
            </a:r>
            <a:r>
              <a:rPr lang="ru-RU" dirty="0"/>
              <a:t> применяется в конструкциях </a:t>
            </a:r>
            <a:r>
              <a:rPr lang="ru-RU" dirty="0" err="1"/>
              <a:t>switch</a:t>
            </a:r>
            <a:r>
              <a:rPr lang="ru-RU" dirty="0"/>
              <a:t> и действует подобно оператору </a:t>
            </a:r>
            <a:r>
              <a:rPr lang="ru-RU" dirty="0" err="1"/>
              <a:t>break</a:t>
            </a:r>
            <a:r>
              <a:rPr lang="ru-RU" dirty="0"/>
              <a:t>. Если у вас конструкция </a:t>
            </a:r>
            <a:r>
              <a:rPr lang="ru-RU" dirty="0" err="1"/>
              <a:t>switch</a:t>
            </a:r>
            <a:r>
              <a:rPr lang="ru-RU" dirty="0"/>
              <a:t> находится внутри цикла, и вам необходимо перейти к следующей итерации цикла, используйте </a:t>
            </a:r>
            <a:r>
              <a:rPr lang="ru-RU" dirty="0" err="1"/>
              <a:t>continue</a:t>
            </a:r>
            <a:r>
              <a:rPr lang="ru-RU" dirty="0"/>
              <a:t> 2.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5662E-2685-4BFD-B47F-EF460154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700" y="1845734"/>
            <a:ext cx="2230442" cy="15832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1F5A7A-DA42-4AD2-8504-79FF71E2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700" y="3695400"/>
            <a:ext cx="2359127" cy="21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3B7F-A19F-416C-8C90-05DFCADE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303236"/>
            <a:ext cx="4233284" cy="31083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FE1576-CCF2-4550-B66B-546C695D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98" y="2303236"/>
            <a:ext cx="3852172" cy="25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9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43B2DD-B1BE-4634-B682-872DF5D8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202" y="3870406"/>
            <a:ext cx="3458058" cy="1771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FE7854-69F0-4149-944F-103607E6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992" y="2066735"/>
            <a:ext cx="3248478" cy="1362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5B067A6A-0D6A-4137-843F-93F377079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49614"/>
              </p:ext>
            </p:extLst>
          </p:nvPr>
        </p:nvGraphicFramePr>
        <p:xfrm>
          <a:off x="1097280" y="2066735"/>
          <a:ext cx="6562048" cy="347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49">
                  <a:extLst>
                    <a:ext uri="{9D8B030D-6E8A-4147-A177-3AD203B41FA5}">
                      <a16:colId xmlns:a16="http://schemas.microsoft.com/office/drawing/2014/main" val="1619547090"/>
                    </a:ext>
                  </a:extLst>
                </a:gridCol>
                <a:gridCol w="4374699">
                  <a:extLst>
                    <a:ext uri="{9D8B030D-6E8A-4147-A177-3AD203B41FA5}">
                      <a16:colId xmlns:a16="http://schemas.microsoft.com/office/drawing/2014/main" val="202609172"/>
                    </a:ext>
                  </a:extLst>
                </a:gridCol>
              </a:tblGrid>
              <a:tr h="552809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Способы округления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36775"/>
                  </a:ext>
                </a:extLst>
              </a:tr>
              <a:tr h="552809">
                <a:tc>
                  <a:txBody>
                    <a:bodyPr/>
                    <a:lstStyle/>
                    <a:p>
                      <a:r>
                        <a:rPr lang="en-US" sz="1400" dirty="0"/>
                        <a:t>PHP_ROUND_HALF_UP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Округляет от нуля, когда следующий знак находится посередине.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 есть округляет 1.5 в 2 и -1.5 в -2.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65697"/>
                  </a:ext>
                </a:extLst>
              </a:tr>
              <a:tr h="552809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PHP_ROUND_HALF_DOWN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Округляет к нулю, когда следующий знак находится посередине.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 есть округляет 1.5 в 1 и -1.5 в -1.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26085"/>
                  </a:ext>
                </a:extLst>
              </a:tr>
              <a:tr h="55280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PHP_ROUND_HALF_EVEN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Округляет до ближайшего чётного значения, когда следующий знак находится посередине.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 есть округляет 1.5 и 2.5 в 2.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96658"/>
                  </a:ext>
                </a:extLst>
              </a:tr>
              <a:tr h="552809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PHP_ROUND_HALF_ODD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Округляет до ближайшего нечётного значения, когда следующий знак находится посередине. То есть округляет 1.5 в 1 и 2.5 в 3.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9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43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A4A00D-581D-457E-8A52-B111CDF7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06" y="2108906"/>
            <a:ext cx="750674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8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Дополнительные материалы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Руководство по </a:t>
            </a:r>
            <a:r>
              <a:rPr lang="en-US" dirty="0"/>
              <a:t>PHP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Циклы в </a:t>
            </a:r>
            <a:r>
              <a:rPr lang="en-US" dirty="0"/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Операторы </a:t>
            </a:r>
            <a:r>
              <a:rPr lang="ru-RU" dirty="0" err="1"/>
              <a:t>break</a:t>
            </a:r>
            <a:r>
              <a:rPr lang="ru-RU" dirty="0"/>
              <a:t> и </a:t>
            </a:r>
            <a:r>
              <a:rPr lang="ru-RU" dirty="0" err="1"/>
              <a:t>continue</a:t>
            </a:r>
            <a:r>
              <a:rPr lang="ru-RU" dirty="0"/>
              <a:t> в PHP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Округление чисел в </a:t>
            </a:r>
            <a:r>
              <a:rPr lang="en-US" dirty="0"/>
              <a:t>PHP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Использование циклов в </a:t>
            </a:r>
            <a:r>
              <a:rPr lang="en-US"/>
              <a:t>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4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C63D7-9852-4749-9CB3-F182D006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46204" cy="4023360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ru-RU" dirty="0"/>
              <a:t>Алгоритм — конечная совокупность точно заданных правил решения некоторого класса задач или набор инструкций, описывающих порядок действий исполнителя для решения определённой задачи.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5E92AA-1D40-4AD8-84F7-D2AFAD774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16" y="2282778"/>
            <a:ext cx="3586316" cy="35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7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A9B42C-31EE-40A3-834B-CB4F9D9E4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08433"/>
            <a:ext cx="2558833" cy="355038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5BE449-74E6-467F-82D0-70B492ABA9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55" y="2679760"/>
            <a:ext cx="4345050" cy="31610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419920-C9C3-4D40-992E-D0EC6905C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26" y="2408433"/>
            <a:ext cx="1316864" cy="364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9DF1F-4808-4706-BB89-27BFD37D5FC4}"/>
              </a:ext>
            </a:extLst>
          </p:cNvPr>
          <p:cNvSpPr txBox="1"/>
          <p:nvPr/>
        </p:nvSpPr>
        <p:spPr>
          <a:xfrm>
            <a:off x="1282774" y="1998691"/>
            <a:ext cx="21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Линейный алгоритм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C08AC-F0B8-4109-BC3B-CEA2C8A4525C}"/>
              </a:ext>
            </a:extLst>
          </p:cNvPr>
          <p:cNvSpPr txBox="1"/>
          <p:nvPr/>
        </p:nvSpPr>
        <p:spPr>
          <a:xfrm>
            <a:off x="8833184" y="1998691"/>
            <a:ext cx="24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Циклический алгоритм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7B252-17C7-4628-84FA-A8C12CA452CF}"/>
              </a:ext>
            </a:extLst>
          </p:cNvPr>
          <p:cNvSpPr txBox="1"/>
          <p:nvPr/>
        </p:nvSpPr>
        <p:spPr>
          <a:xfrm>
            <a:off x="4626483" y="19986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Разветвляющийся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16949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C63D7-9852-4749-9CB3-F182D006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5325" cy="4023360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ru-RU" dirty="0"/>
              <a:t>Цикл - это итерация кода, которая может быть бесконечной или конечной. Цикл может состоять из начальной точки и конечного условия.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38CF56-1013-4DEA-9669-7F78D2DE3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05" y="1978087"/>
            <a:ext cx="5353075" cy="37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6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C63D7-9852-4749-9CB3-F182D006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54824" cy="4023360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ru-RU" dirty="0" err="1"/>
              <a:t>Foreach</a:t>
            </a:r>
            <a:r>
              <a:rPr lang="ru-RU" dirty="0"/>
              <a:t> – перебор массива. Предназначен для перебора элементов массива.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DD97EC-E890-406D-B8F6-A2A2466F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13" y="2095499"/>
            <a:ext cx="5177667" cy="30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8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C63D7-9852-4749-9CB3-F182D006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60664" cy="4023360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ru-RU" dirty="0" err="1"/>
              <a:t>For</a:t>
            </a:r>
            <a:r>
              <a:rPr lang="ru-RU" dirty="0"/>
              <a:t> – цикл с счетчиком. Цикл работает пока выполняется заданное условие. Обычно применяется в качестве счетчика.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29296-03C3-422E-BDA3-2D08B0675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44" y="2105124"/>
            <a:ext cx="5297735" cy="29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C63D7-9852-4749-9CB3-F182D006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64423" cy="4023360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ru-RU" dirty="0" err="1"/>
              <a:t>While</a:t>
            </a:r>
            <a:r>
              <a:rPr lang="ru-RU" dirty="0"/>
              <a:t> – цикл с предусловием. Т.е. если перед началом итерации условие выполняется, то цикл продолжает свою работу.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4C1D54-9F7D-4ACD-ACDD-66535889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6" y="1845733"/>
            <a:ext cx="5207164" cy="40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9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C63D7-9852-4749-9CB3-F182D006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33249" cy="4023360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ru-RU" dirty="0" err="1"/>
              <a:t>Do-while</a:t>
            </a:r>
            <a:r>
              <a:rPr lang="ru-RU" dirty="0"/>
              <a:t> – цикл с постусловием. В отличии от </a:t>
            </a:r>
            <a:r>
              <a:rPr lang="ru-RU" dirty="0" err="1"/>
              <a:t>while</a:t>
            </a:r>
            <a:r>
              <a:rPr lang="ru-RU" dirty="0"/>
              <a:t> этот цикл проверяет выполнения условия после каждой итерации. </a:t>
            </a:r>
            <a:r>
              <a:rPr lang="ru-RU" dirty="0" err="1"/>
              <a:t>Do-while</a:t>
            </a:r>
            <a:r>
              <a:rPr lang="ru-RU" dirty="0"/>
              <a:t> не имеет альтернативного синтаксиса.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92B0AC-0FE7-4AC9-9D0B-C5E786A84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5733"/>
            <a:ext cx="5059680" cy="43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1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245D-C116-4584-B390-B469F7D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построения алгоритмов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027533-BB94-4193-B4E4-73005A11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48" y="3167743"/>
            <a:ext cx="3038899" cy="1600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7EC051-A5F0-4BFD-9EE5-0D991B66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75" y="2815269"/>
            <a:ext cx="3353268" cy="2305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4BC48B-48EC-43C6-A73E-CEB45FD02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261" y="3167743"/>
            <a:ext cx="2981741" cy="1562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0B7540-55AF-4A7A-8845-94D6E2301001}"/>
              </a:ext>
            </a:extLst>
          </p:cNvPr>
          <p:cNvSpPr txBox="1"/>
          <p:nvPr/>
        </p:nvSpPr>
        <p:spPr>
          <a:xfrm>
            <a:off x="726873" y="2630603"/>
            <a:ext cx="335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Вызов </a:t>
            </a:r>
            <a:r>
              <a:rPr lang="ru-RU" dirty="0" err="1"/>
              <a:t>break</a:t>
            </a:r>
            <a:r>
              <a:rPr lang="ru-RU" dirty="0"/>
              <a:t> или </a:t>
            </a:r>
            <a:r>
              <a:rPr lang="ru-RU" dirty="0" err="1"/>
              <a:t>break</a:t>
            </a:r>
            <a:r>
              <a:rPr lang="ru-RU" dirty="0"/>
              <a:t> 1 в цикле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84F17-36B8-42FB-A60D-404310CB42B2}"/>
              </a:ext>
            </a:extLst>
          </p:cNvPr>
          <p:cNvSpPr txBox="1"/>
          <p:nvPr/>
        </p:nvSpPr>
        <p:spPr>
          <a:xfrm>
            <a:off x="3605233" y="2222538"/>
            <a:ext cx="458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вложенных циклов используется </a:t>
            </a:r>
            <a:r>
              <a:rPr lang="ru-RU" dirty="0" err="1"/>
              <a:t>break</a:t>
            </a:r>
            <a:r>
              <a:rPr lang="ru-RU" dirty="0"/>
              <a:t>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9E862-1E38-4B9F-A7C9-A7A819EED061}"/>
              </a:ext>
            </a:extLst>
          </p:cNvPr>
          <p:cNvSpPr txBox="1"/>
          <p:nvPr/>
        </p:nvSpPr>
        <p:spPr>
          <a:xfrm>
            <a:off x="8086037" y="2640941"/>
            <a:ext cx="344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Continue</a:t>
            </a:r>
            <a:r>
              <a:rPr lang="ru-RU" dirty="0"/>
              <a:t> для пропуска итерации.</a:t>
            </a:r>
          </a:p>
        </p:txBody>
      </p:sp>
    </p:spTree>
    <p:extLst>
      <p:ext uri="{BB962C8B-B14F-4D97-AF65-F5344CB8AC3E}">
        <p14:creationId xmlns:p14="http://schemas.microsoft.com/office/powerpoint/2010/main" val="374548079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391</Words>
  <Application>Microsoft Office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inherit</vt:lpstr>
      <vt:lpstr>Wingdings</vt:lpstr>
      <vt:lpstr>Ретро</vt:lpstr>
      <vt:lpstr>Основы веб-технологий</vt:lpstr>
      <vt:lpstr>Основы построения алгоритмов</vt:lpstr>
      <vt:lpstr>Основы построения алгоритмов</vt:lpstr>
      <vt:lpstr>Основы построения алгоритмов</vt:lpstr>
      <vt:lpstr>Основы построения алгоритмов</vt:lpstr>
      <vt:lpstr>Основы построения алгоритмов</vt:lpstr>
      <vt:lpstr>Основы построения алгоритмов</vt:lpstr>
      <vt:lpstr>Основы построения алгоритмов</vt:lpstr>
      <vt:lpstr>Основы построения алгоритмов</vt:lpstr>
      <vt:lpstr>Основы построения алгоритмов</vt:lpstr>
      <vt:lpstr>Основы построения алгоритмов</vt:lpstr>
      <vt:lpstr>Основы построения алгоритмов</vt:lpstr>
      <vt:lpstr>Основы построения алгоритмов</vt:lpstr>
      <vt:lpstr>Основы построения алгоритмов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веб-технологий</dc:title>
  <dc:creator>RePack by Diakov</dc:creator>
  <cp:lastModifiedBy>Речинский Владислав Алексеевич</cp:lastModifiedBy>
  <cp:revision>53</cp:revision>
  <dcterms:created xsi:type="dcterms:W3CDTF">2022-09-08T19:00:02Z</dcterms:created>
  <dcterms:modified xsi:type="dcterms:W3CDTF">2022-11-11T13:31:27Z</dcterms:modified>
</cp:coreProperties>
</file>