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04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8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8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8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B4D0-8EDD-434A-A039-9AEF98F595B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6D04-0E92-427C-82B3-D285E4F1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9A53-BB86-41A5-AF49-649E065A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57949"/>
            <a:ext cx="10572000" cy="2971051"/>
          </a:xfrm>
        </p:spPr>
        <p:txBody>
          <a:bodyPr/>
          <a:lstStyle/>
          <a:p>
            <a:pPr algn="ctr"/>
            <a:r>
              <a:rPr lang="en-US" sz="6000" u="sng" dirty="0"/>
              <a:t>Safe Reader</a:t>
            </a:r>
            <a:r>
              <a:rPr lang="en-US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F17A-8AD9-45E9-B189-7864E279B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3606792"/>
            <a:ext cx="10572000" cy="4349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/>
              <a:t>An e-Reader Utility App</a:t>
            </a:r>
          </a:p>
        </p:txBody>
      </p:sp>
    </p:spTree>
    <p:extLst>
      <p:ext uri="{BB962C8B-B14F-4D97-AF65-F5344CB8AC3E}">
        <p14:creationId xmlns:p14="http://schemas.microsoft.com/office/powerpoint/2010/main" val="148978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86763-CF5A-425D-8403-A8D96F26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" y="46555"/>
            <a:ext cx="12032344" cy="6764890"/>
          </a:xfrm>
        </p:spPr>
      </p:pic>
    </p:spTree>
    <p:extLst>
      <p:ext uri="{BB962C8B-B14F-4D97-AF65-F5344CB8AC3E}">
        <p14:creationId xmlns:p14="http://schemas.microsoft.com/office/powerpoint/2010/main" val="185939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DF4E-1798-45DE-B443-1B225BC1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IDEAS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F9FE-5FCF-4A94-A501-A44CA0F4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Expanding options available to the user (streamlining the interface and adding more customization options)</a:t>
            </a:r>
          </a:p>
          <a:p>
            <a:pPr algn="ctr"/>
            <a:r>
              <a:rPr lang="en-US" dirty="0"/>
              <a:t>Additional functionality that could be added includes: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greater choice of text and background color combinations </a:t>
            </a:r>
          </a:p>
          <a:p>
            <a:pPr algn="ctr"/>
            <a:r>
              <a:rPr lang="en-US" dirty="0"/>
              <a:t>adapting autoscaling to work on multiple file types (.txt, .pdf, .png)</a:t>
            </a:r>
          </a:p>
          <a:p>
            <a:pPr algn="ctr"/>
            <a:r>
              <a:rPr lang="en-US" dirty="0"/>
              <a:t> incorporating some sort of text-to-speech functionality 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These features would help market the app to a broader audience</a:t>
            </a:r>
          </a:p>
        </p:txBody>
      </p:sp>
    </p:spTree>
    <p:extLst>
      <p:ext uri="{BB962C8B-B14F-4D97-AF65-F5344CB8AC3E}">
        <p14:creationId xmlns:p14="http://schemas.microsoft.com/office/powerpoint/2010/main" val="218208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A2DF-A25E-480A-840D-43B8F16C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792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D18A-8475-4429-8001-C0E1B39C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36237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78BE-2BB7-4188-AE7C-5F722BFB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74413"/>
            <a:ext cx="10820400" cy="4024125"/>
          </a:xfrm>
        </p:spPr>
        <p:txBody>
          <a:bodyPr/>
          <a:lstStyle/>
          <a:p>
            <a:pPr algn="ctr"/>
            <a:r>
              <a:rPr lang="en-US" dirty="0"/>
              <a:t>Erik David (emd15b)</a:t>
            </a:r>
          </a:p>
          <a:p>
            <a:pPr algn="ctr"/>
            <a:r>
              <a:rPr lang="en-US" dirty="0"/>
              <a:t>Kevin Turner Jr. (kbt15b)</a:t>
            </a:r>
          </a:p>
          <a:p>
            <a:pPr algn="ctr"/>
            <a:r>
              <a:rPr lang="en-US" dirty="0"/>
              <a:t>Christian Watkins (ccw14c)</a:t>
            </a:r>
          </a:p>
        </p:txBody>
      </p:sp>
    </p:spTree>
    <p:extLst>
      <p:ext uri="{BB962C8B-B14F-4D97-AF65-F5344CB8AC3E}">
        <p14:creationId xmlns:p14="http://schemas.microsoft.com/office/powerpoint/2010/main" val="14765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8421-9934-4EAB-B249-6A95E33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Initial project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CF47-A692-48F5-9F45-8937A860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Safe Reader is envisioned as a utility app that complements the features found in stand-alone e-Readers, such as the Nook and Kindle.</a:t>
            </a:r>
          </a:p>
          <a:p>
            <a:pPr algn="ctr"/>
            <a:r>
              <a:rPr lang="en-US" dirty="0"/>
              <a:t>It aims to extend the functionality of these applications and make them more accessible to those with visual impairments (our target demographic)</a:t>
            </a:r>
          </a:p>
          <a:p>
            <a:pPr algn="ctr"/>
            <a:r>
              <a:rPr lang="en-US" dirty="0"/>
              <a:t>Core application features include:</a:t>
            </a:r>
          </a:p>
          <a:p>
            <a:pPr algn="ctr">
              <a:buFontTx/>
              <a:buChar char="-"/>
            </a:pPr>
            <a:r>
              <a:rPr lang="en-US" dirty="0"/>
              <a:t>Autoscaling of text (font size adjusts itself based on user proximity)</a:t>
            </a:r>
          </a:p>
          <a:p>
            <a:pPr algn="ctr">
              <a:buFontTx/>
              <a:buChar char="-"/>
            </a:pPr>
            <a:r>
              <a:rPr lang="en-US" dirty="0"/>
              <a:t>Night mode (invert text and background color to reduce eye strain)</a:t>
            </a:r>
          </a:p>
          <a:p>
            <a:pPr algn="ctr">
              <a:buFontTx/>
              <a:buChar char="-"/>
            </a:pPr>
            <a:r>
              <a:rPr lang="en-US" dirty="0"/>
              <a:t>Automatically adjust brightness level based on proximity (may not show up on the emulator, but should show up on an Android device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8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368E3-8956-47D6-9232-409C3E62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" y="161834"/>
            <a:ext cx="11622259" cy="6534331"/>
          </a:xfrm>
        </p:spPr>
      </p:pic>
    </p:spTree>
    <p:extLst>
      <p:ext uri="{BB962C8B-B14F-4D97-AF65-F5344CB8AC3E}">
        <p14:creationId xmlns:p14="http://schemas.microsoft.com/office/powerpoint/2010/main" val="42863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EDE69-4FB7-4EEF-AE2F-EEF39DAB9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" y="96552"/>
            <a:ext cx="11854489" cy="6664896"/>
          </a:xfrm>
        </p:spPr>
      </p:pic>
    </p:spTree>
    <p:extLst>
      <p:ext uri="{BB962C8B-B14F-4D97-AF65-F5344CB8AC3E}">
        <p14:creationId xmlns:p14="http://schemas.microsoft.com/office/powerpoint/2010/main" val="100529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786D3-0034-4085-A55E-48E3EFB9A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" y="72517"/>
            <a:ext cx="11939988" cy="6712966"/>
          </a:xfrm>
        </p:spPr>
      </p:pic>
    </p:spTree>
    <p:extLst>
      <p:ext uri="{BB962C8B-B14F-4D97-AF65-F5344CB8AC3E}">
        <p14:creationId xmlns:p14="http://schemas.microsoft.com/office/powerpoint/2010/main" val="191834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200D7-1AA2-4668-BC8C-94ADFBE2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" y="88762"/>
            <a:ext cx="11882198" cy="6680475"/>
          </a:xfrm>
        </p:spPr>
      </p:pic>
    </p:spTree>
    <p:extLst>
      <p:ext uri="{BB962C8B-B14F-4D97-AF65-F5344CB8AC3E}">
        <p14:creationId xmlns:p14="http://schemas.microsoft.com/office/powerpoint/2010/main" val="36689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F6C95-27F3-498F-B010-830684971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0" y="113297"/>
            <a:ext cx="11794920" cy="6631405"/>
          </a:xfrm>
        </p:spPr>
      </p:pic>
    </p:spTree>
    <p:extLst>
      <p:ext uri="{BB962C8B-B14F-4D97-AF65-F5344CB8AC3E}">
        <p14:creationId xmlns:p14="http://schemas.microsoft.com/office/powerpoint/2010/main" val="20879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E375F-2170-4BB3-8CF8-2609214E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2" y="95105"/>
            <a:ext cx="11859635" cy="6667789"/>
          </a:xfrm>
        </p:spPr>
      </p:pic>
    </p:spTree>
    <p:extLst>
      <p:ext uri="{BB962C8B-B14F-4D97-AF65-F5344CB8AC3E}">
        <p14:creationId xmlns:p14="http://schemas.microsoft.com/office/powerpoint/2010/main" val="10852592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207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Safe Reader:</vt:lpstr>
      <vt:lpstr>TEAM MEMBERS</vt:lpstr>
      <vt:lpstr>Initial project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 FOR FUTURE DEVELOPMENT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Reader:</dc:title>
  <dc:creator>Erik David</dc:creator>
  <cp:lastModifiedBy>Erik David</cp:lastModifiedBy>
  <cp:revision>35</cp:revision>
  <dcterms:created xsi:type="dcterms:W3CDTF">2018-03-26T03:06:02Z</dcterms:created>
  <dcterms:modified xsi:type="dcterms:W3CDTF">2018-03-26T11:06:30Z</dcterms:modified>
</cp:coreProperties>
</file>