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9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0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7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1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18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3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0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3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0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3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95EDE0-F01D-4306-9A71-4B12F9A8F1E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9C92F-6F4C-4B20-B648-6FB7B4E7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EasyReader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App by Erik David, Christian Watkins, Kevin Turner</a:t>
            </a:r>
          </a:p>
        </p:txBody>
      </p:sp>
    </p:spTree>
    <p:extLst>
      <p:ext uri="{BB962C8B-B14F-4D97-AF65-F5344CB8AC3E}">
        <p14:creationId xmlns:p14="http://schemas.microsoft.com/office/powerpoint/2010/main" val="234615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EasyReader</a:t>
            </a:r>
            <a:r>
              <a:rPr lang="en-US" dirty="0"/>
              <a:t> is an app that is tailored to your need to read!</a:t>
            </a:r>
          </a:p>
          <a:p>
            <a:r>
              <a:rPr lang="en-US" dirty="0"/>
              <a:t>With the new ability to read anywhere and anytime given to us by our mobile devices, </a:t>
            </a:r>
            <a:r>
              <a:rPr lang="en-US" dirty="0" err="1"/>
              <a:t>EasyReader</a:t>
            </a:r>
            <a:r>
              <a:rPr lang="en-US" dirty="0"/>
              <a:t> is there to make that easier and much more convenient.</a:t>
            </a:r>
          </a:p>
          <a:p>
            <a:r>
              <a:rPr lang="en-US" dirty="0"/>
              <a:t>With numerous features, </a:t>
            </a:r>
            <a:r>
              <a:rPr lang="en-US" dirty="0" err="1"/>
              <a:t>EasyReader</a:t>
            </a:r>
            <a:r>
              <a:rPr lang="en-US" dirty="0"/>
              <a:t> is there to make your on-the-go reading experience even more enjoyable!</a:t>
            </a:r>
          </a:p>
        </p:txBody>
      </p:sp>
    </p:spTree>
    <p:extLst>
      <p:ext uri="{BB962C8B-B14F-4D97-AF65-F5344CB8AC3E}">
        <p14:creationId xmlns:p14="http://schemas.microsoft.com/office/powerpoint/2010/main" val="9184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1057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992702"/>
            <a:ext cx="9601196" cy="4003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features include, but are not limited to:</a:t>
            </a:r>
          </a:p>
          <a:p>
            <a:r>
              <a:rPr lang="en-US" dirty="0"/>
              <a:t>Auto-functions: Some automatic functions that </a:t>
            </a:r>
            <a:r>
              <a:rPr lang="en-US" dirty="0" err="1"/>
              <a:t>EasyReader</a:t>
            </a:r>
            <a:r>
              <a:rPr lang="en-US" dirty="0"/>
              <a:t> features include automatic text resizing and an automatic brightness adjustor, depending on how close you are to your phone!</a:t>
            </a:r>
          </a:p>
          <a:p>
            <a:r>
              <a:rPr lang="en-US" dirty="0" err="1"/>
              <a:t>NightMode</a:t>
            </a:r>
            <a:r>
              <a:rPr lang="en-US" dirty="0"/>
              <a:t>: Tired of having that bright white screen straining your eyes at night? Turn on night mode for a darker, more relaxing setting!</a:t>
            </a:r>
          </a:p>
          <a:p>
            <a:r>
              <a:rPr lang="en-US" dirty="0"/>
              <a:t>Rating System: With the endless books featured by </a:t>
            </a:r>
            <a:r>
              <a:rPr lang="en-US" dirty="0" err="1"/>
              <a:t>EasyReader</a:t>
            </a:r>
            <a:r>
              <a:rPr lang="en-US" dirty="0"/>
              <a:t> comes a rating and comment system, so that you can see what others have to say!</a:t>
            </a:r>
          </a:p>
        </p:txBody>
      </p:sp>
    </p:spTree>
    <p:extLst>
      <p:ext uri="{BB962C8B-B14F-4D97-AF65-F5344CB8AC3E}">
        <p14:creationId xmlns:p14="http://schemas.microsoft.com/office/powerpoint/2010/main" val="323418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Discussion: Want to know what people who are currently reading the book have to say? With the live chat feature, you can talk to others who are reading it alongside you!</a:t>
            </a:r>
          </a:p>
          <a:p>
            <a:r>
              <a:rPr lang="en-US" dirty="0"/>
              <a:t>Downloadable Books: Instead of being limited to what </a:t>
            </a:r>
            <a:r>
              <a:rPr lang="en-US" dirty="0" err="1"/>
              <a:t>EasyReader</a:t>
            </a:r>
            <a:r>
              <a:rPr lang="en-US" dirty="0"/>
              <a:t> only supports, all you have to do is download a story, and we’ll have the rest of the </a:t>
            </a:r>
            <a:r>
              <a:rPr lang="en-US"/>
              <a:t>features already lined up for you!</a:t>
            </a:r>
          </a:p>
        </p:txBody>
      </p:sp>
    </p:spTree>
    <p:extLst>
      <p:ext uri="{BB962C8B-B14F-4D97-AF65-F5344CB8AC3E}">
        <p14:creationId xmlns:p14="http://schemas.microsoft.com/office/powerpoint/2010/main" val="223400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Concerns?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time! Download [Sample Text] today!</a:t>
            </a:r>
          </a:p>
        </p:txBody>
      </p:sp>
    </p:spTree>
    <p:extLst>
      <p:ext uri="{BB962C8B-B14F-4D97-AF65-F5344CB8AC3E}">
        <p14:creationId xmlns:p14="http://schemas.microsoft.com/office/powerpoint/2010/main" val="203944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259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EasyReader</vt:lpstr>
      <vt:lpstr>Overview</vt:lpstr>
      <vt:lpstr>Features</vt:lpstr>
      <vt:lpstr>Demo</vt:lpstr>
      <vt:lpstr>Future Features</vt:lpstr>
      <vt:lpstr>Questions or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[Sample Text]</dc:title>
  <dc:creator>Kevin</dc:creator>
  <cp:lastModifiedBy>Kevin</cp:lastModifiedBy>
  <cp:revision>5</cp:revision>
  <dcterms:created xsi:type="dcterms:W3CDTF">2018-04-11T16:01:19Z</dcterms:created>
  <dcterms:modified xsi:type="dcterms:W3CDTF">2018-04-13T11:01:23Z</dcterms:modified>
</cp:coreProperties>
</file>