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370" y="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74320"/>
            <a:ext cx="42062400" cy="914400"/>
          </a:xfrm>
          <a:prstGeom prst="rect">
            <a:avLst/>
          </a:prstGeom>
          <a:noFill/>
        </p:spPr>
        <p:txBody>
          <a:bodyPr wrap="square">
            <a:spAutoFit/>
          </a:bodyPr>
          <a:lstStyle/>
          <a:p>
            <a:r>
              <a:rPr sz="5400" b="1"/>
              <a:t>NEXTSTEP: Swipe-Based Job Matching App</a:t>
            </a:r>
          </a:p>
        </p:txBody>
      </p:sp>
      <p:sp>
        <p:nvSpPr>
          <p:cNvPr id="3" name="TextBox 2"/>
          <p:cNvSpPr txBox="1"/>
          <p:nvPr/>
        </p:nvSpPr>
        <p:spPr>
          <a:xfrm>
            <a:off x="914400" y="1188720"/>
            <a:ext cx="42062400" cy="457200"/>
          </a:xfrm>
          <a:prstGeom prst="rect">
            <a:avLst/>
          </a:prstGeom>
          <a:noFill/>
        </p:spPr>
        <p:txBody>
          <a:bodyPr wrap="none">
            <a:spAutoFit/>
          </a:bodyPr>
          <a:lstStyle/>
          <a:p>
            <a:r>
              <a:rPr sz="2800"/>
              <a:t>PENN STATE CAPSTONE 2025</a:t>
            </a:r>
          </a:p>
          <a:p>
            <a:r>
              <a:t>Andrew Nguyen • Ennin Debbarma • Soleyana Abera • Bryan R Mathews</a:t>
            </a:r>
          </a:p>
        </p:txBody>
      </p:sp>
      <p:sp>
        <p:nvSpPr>
          <p:cNvPr id="4" name="TextBox 3"/>
          <p:cNvSpPr txBox="1"/>
          <p:nvPr/>
        </p:nvSpPr>
        <p:spPr>
          <a:xfrm>
            <a:off x="914400" y="2011680"/>
            <a:ext cx="12801600" cy="27432000"/>
          </a:xfrm>
          <a:prstGeom prst="rect">
            <a:avLst/>
          </a:prstGeom>
          <a:noFill/>
        </p:spPr>
        <p:txBody>
          <a:bodyPr wrap="square">
            <a:spAutoFit/>
          </a:bodyPr>
          <a:lstStyle/>
          <a:p>
            <a:r>
              <a:rPr sz="2800" dirty="0"/>
              <a:t>Vision &amp; Overview</a:t>
            </a:r>
            <a:br>
              <a:rPr dirty="0"/>
            </a:br>
            <a:br>
              <a:rPr dirty="0"/>
            </a:br>
            <a:r>
              <a:rPr dirty="0"/>
              <a:t>Abstract</a:t>
            </a:r>
            <a:br>
              <a:rPr dirty="0"/>
            </a:br>
            <a:r>
              <a:rPr dirty="0" err="1"/>
              <a:t>NextStep</a:t>
            </a:r>
            <a:r>
              <a:rPr dirty="0"/>
              <a:t> revolutionizes the job search landscape by introducing an innovative swipe-based job matching platform powered by advanced AI technology. Our solution addresses the growing frustration with traditional job search methods by combining the intuitive nature of swipe-based selections with sophisticated matching algorithms.</a:t>
            </a:r>
            <a:br>
              <a:rPr dirty="0"/>
            </a:br>
            <a:br>
              <a:rPr dirty="0"/>
            </a:br>
            <a:r>
              <a:rPr dirty="0"/>
              <a:t>Problem Statement</a:t>
            </a:r>
            <a:br>
              <a:rPr dirty="0"/>
            </a:br>
            <a:r>
              <a:rPr dirty="0"/>
              <a:t>Current job search processes are time-consuming and inefficient, leading to frustration for both job seekers and employers. Traditional job boards lack personalization and require significant time investment to find relevant opportunities, while employers struggle with identifying qualified candidates efficiently.</a:t>
            </a:r>
            <a:br>
              <a:rPr dirty="0"/>
            </a:br>
            <a:br>
              <a:rPr dirty="0"/>
            </a:br>
            <a:r>
              <a:t>Target Users</a:t>
            </a:r>
            <a:br/>
            <a:r>
              <a:t>• Job Seekers: Students transitioning to workforce, young professionals seeking career advancement</a:t>
            </a:r>
            <a:br/>
            <a:r>
              <a:t>• Employers/Recruiters: HR departments, hiring managers, recruitment agencies, small to large-scale businesses</a:t>
            </a:r>
            <a:br/>
            <a:br/>
            <a:r>
              <a:t>Key Features</a:t>
            </a:r>
            <a:br/>
            <a:r>
              <a:t>• Swipe-based job browsing</a:t>
            </a:r>
            <a:br/>
            <a:r>
              <a:t>• AI-powered recommendations</a:t>
            </a:r>
            <a:br/>
            <a:r>
              <a:t>• One-Click Apply system</a:t>
            </a:r>
            <a:br/>
            <a:r>
              <a:t>• Application tracking</a:t>
            </a:r>
            <a:br/>
            <a:r>
              <a:t>• Real-time job updates</a:t>
            </a:r>
            <a:br/>
            <a:r>
              <a:t>• Advanced search filters</a:t>
            </a:r>
            <a:br/>
            <a:r>
              <a:t>• Integrated messaging system</a:t>
            </a:r>
          </a:p>
        </p:txBody>
      </p:sp>
      <p:sp>
        <p:nvSpPr>
          <p:cNvPr id="5" name="TextBox 4"/>
          <p:cNvSpPr txBox="1"/>
          <p:nvPr/>
        </p:nvSpPr>
        <p:spPr>
          <a:xfrm>
            <a:off x="15544800" y="2011680"/>
            <a:ext cx="12801600" cy="27432000"/>
          </a:xfrm>
          <a:prstGeom prst="rect">
            <a:avLst/>
          </a:prstGeom>
          <a:noFill/>
        </p:spPr>
        <p:txBody>
          <a:bodyPr wrap="square">
            <a:spAutoFit/>
          </a:bodyPr>
          <a:lstStyle/>
          <a:p>
            <a:r>
              <a:rPr sz="2800"/>
              <a:t>System Architecture</a:t>
            </a:r>
            <a:br/>
            <a:br/>
            <a:r>
              <a:t>Technology Stack</a:t>
            </a:r>
            <a:br/>
            <a:r>
              <a:t>• Frontend: React.js &amp; React Native</a:t>
            </a:r>
            <a:br/>
            <a:r>
              <a:t>• Backend: Node.js with Express.js</a:t>
            </a:r>
            <a:br/>
            <a:r>
              <a:t>• Database: MongoDB</a:t>
            </a:r>
            <a:br/>
            <a:r>
              <a:t>• Authentication: Google OAuth</a:t>
            </a:r>
            <a:br/>
            <a:r>
              <a:t>• Real-time Updates: Firebase</a:t>
            </a:r>
            <a:br/>
            <a:br/>
            <a:r>
              <a:t>Third-Party Integrations</a:t>
            </a:r>
            <a:br/>
            <a:r>
              <a:t>• Google OAuth</a:t>
            </a:r>
            <a:br/>
            <a:r>
              <a:t>• Twilio (SMS verification)</a:t>
            </a:r>
            <a:br/>
            <a:r>
              <a:t>• LinkedIn API</a:t>
            </a:r>
            <a:br/>
            <a:r>
              <a:t>• Google Calendar API</a:t>
            </a:r>
            <a:br/>
            <a:r>
              <a:t>• Cloud Storage for document management</a:t>
            </a:r>
            <a:br/>
            <a:br/>
            <a:r>
              <a:t>Database Design</a:t>
            </a:r>
            <a:br/>
            <a:r>
              <a:t>• User profiles with preferences</a:t>
            </a:r>
            <a:br/>
            <a:r>
              <a:t>• Job listings with search capabilities</a:t>
            </a:r>
            <a:br/>
            <a:r>
              <a:t>• Messaging system</a:t>
            </a:r>
            <a:br/>
            <a:r>
              <a:t>• Analytics engine</a:t>
            </a:r>
            <a:br/>
            <a:r>
              <a:t>• Secure document storage</a:t>
            </a:r>
          </a:p>
        </p:txBody>
      </p:sp>
      <p:sp>
        <p:nvSpPr>
          <p:cNvPr id="6" name="TextBox 5"/>
          <p:cNvSpPr txBox="1"/>
          <p:nvPr/>
        </p:nvSpPr>
        <p:spPr>
          <a:xfrm>
            <a:off x="30175200" y="2011680"/>
            <a:ext cx="12801600" cy="27432000"/>
          </a:xfrm>
          <a:prstGeom prst="rect">
            <a:avLst/>
          </a:prstGeom>
          <a:noFill/>
        </p:spPr>
        <p:txBody>
          <a:bodyPr wrap="square">
            <a:spAutoFit/>
          </a:bodyPr>
          <a:lstStyle/>
          <a:p>
            <a:r>
              <a:rPr sz="2800"/>
              <a:t>Performance &amp; Future</a:t>
            </a:r>
            <a:br/>
            <a:br/>
            <a:r>
              <a:t>System Performance</a:t>
            </a:r>
            <a:br/>
            <a:r>
              <a:t>• Scalable architecture (100,000+ users)</a:t>
            </a:r>
            <a:br/>
            <a:r>
              <a:t>• 95% of pages load &lt; 2s</a:t>
            </a:r>
            <a:br/>
            <a:r>
              <a:t>• End-to-end encryption</a:t>
            </a:r>
            <a:br/>
            <a:r>
              <a:t>• GDPR compliance</a:t>
            </a:r>
            <a:br/>
            <a:r>
              <a:t>• Security audits &amp; testing</a:t>
            </a:r>
            <a:br/>
            <a:r>
              <a:t>• 24/7 monitoring &amp; backups</a:t>
            </a:r>
            <a:br/>
            <a:br/>
            <a:r>
              <a:t>Future Developments</a:t>
            </a:r>
            <a:br/>
            <a:r>
              <a:t>• Enhanced AI with deep learning</a:t>
            </a:r>
            <a:br/>
            <a:r>
              <a:t>• Analytics dashboard</a:t>
            </a:r>
            <a:br/>
            <a:r>
              <a:t>• Job board integrations</a:t>
            </a:r>
            <a:br/>
            <a:r>
              <a:t>• Mobile app optimization</a:t>
            </a:r>
            <a:br/>
            <a:r>
              <a:t>• Blockchain credential verification</a:t>
            </a:r>
            <a:br/>
            <a:r>
              <a:t>• AR/VR for virtual job fairs</a:t>
            </a:r>
            <a:br/>
            <a:br/>
            <a:r>
              <a:t>Acknowledgements</a:t>
            </a:r>
            <a:br/>
            <a:r>
              <a:t>Thanks to our advisors and mentors at Penn State University. We also acknowledge valuable feedback from beta testers and industry partners who helped shape NextStep’s development.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417</Words>
  <Application>Microsoft Office PowerPoint</Application>
  <PresentationFormat>Custom</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Soleyana Abera</dc:creator>
  <cp:keywords/>
  <dc:description>generated using python-pptx</dc:description>
  <cp:lastModifiedBy>Abera, Soleyana</cp:lastModifiedBy>
  <cp:revision>1</cp:revision>
  <dcterms:created xsi:type="dcterms:W3CDTF">2013-01-27T09:14:16Z</dcterms:created>
  <dcterms:modified xsi:type="dcterms:W3CDTF">2025-04-03T19:57:21Z</dcterms:modified>
  <cp:category/>
</cp:coreProperties>
</file>