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8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765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1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544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0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25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27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5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6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8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2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8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55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26A54-B43D-4356-A183-14DA8A4CE41B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66F2C25-9BB0-4422-881F-012313BD3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12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33973" y="587534"/>
            <a:ext cx="8911687" cy="1280890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Report of RFL Company LTD.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91348" y="2142744"/>
            <a:ext cx="8915400" cy="40386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5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Emdadul</a:t>
            </a: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Islam 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Roll: 03 </a:t>
            </a:r>
          </a:p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42</a:t>
            </a:r>
            <a:r>
              <a:rPr lang="en-US" sz="5400" dirty="0" smtClean="0"/>
              <a:t> 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74027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560102"/>
            <a:ext cx="8911687" cy="128089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68" y="2033016"/>
            <a:ext cx="9246044" cy="4066032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Recap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overall sales performance across Dhaka, Khulna,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Chittagong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 in the sales strategy: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marketing campaigns for top-performing regions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steps for underperforming areas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growth through targeted sales initiatives and improved distribution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action: Align teams for upcoming marketing and distribution strategies.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3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693" y="505238"/>
            <a:ext cx="8911687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40" y="2014728"/>
            <a:ext cx="8915400" cy="377762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RFL Company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RFL is a leading manufacturer of plastic products, pipes, household goods, and more.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To provide innovative and high-quality products to improve the daily lives of people.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Sales Report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sales performance of RFL products in Dhaka, Khulna,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Chittagong.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trends, growth opportunities, and areas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446697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1" y="60582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Overview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032" y="2097024"/>
            <a:ext cx="9392348" cy="459638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for the reporting period in Dhaka, Khulna,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Chittagong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and sales volume for each region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Year-on-year or quarter-on-quarter growth comparison</a:t>
            </a:r>
          </a:p>
          <a:p>
            <a:pPr lvl="1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2415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656" y="633254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Breakdown by Region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656" y="2023872"/>
            <a:ext cx="9246044" cy="377762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RFL products in each region: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Chittagong: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comparison of sales volumes and revenue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which region has the highest sales and why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65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8548" y="642398"/>
            <a:ext cx="9349139" cy="128089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Breakdown in Each Region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8548" y="2206752"/>
            <a:ext cx="8915400" cy="3777622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by product category in each region (e.g., Plastic Products, Pipes, Water Tanks, Household Goods)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Dhaka: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Khulna: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Chittagong: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which product categories are most popular in each region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(bar chart or pie chart)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8035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845" y="614966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Channel in Each Region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244" y="2014728"/>
            <a:ext cx="8915400" cy="4093464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sales by channel in each region: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Sales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Distributors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(stores)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sales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(if applicable)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 across channels in each region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the most effective sales channels per region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570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406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Trends and Consumer Behavior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124456"/>
            <a:ext cx="9236900" cy="4011168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trends influencing sales in Dhaka, Khulna,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Chittagong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urbanization, industrial growth, or changing consumer preferences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into consumer preferences in each region: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products are in higher demand in each area?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shift towards eco-friendly or energy-efficient products?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565" y="608870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Analysis in Key Regions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4852" y="1889760"/>
            <a:ext cx="8915400" cy="3777622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competition in Dhaka, Khulna,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Barishal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Chittagong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 in each region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analysis: Pricing, product range, and market share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RFL’s strengths and areas for improvement in each region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to outperform competitors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13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614966"/>
            <a:ext cx="8911687" cy="128089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51304"/>
            <a:ext cx="9529508" cy="423062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key findings: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Best-performing regions and products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areas with growth potential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 that are driving the most sales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the future: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expanding sales efforts in high-growth regions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underperforming regions with focused marketing or product improvements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relationships with distributors and retailers in key areas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new channels or online platforms for increased sales</a:t>
            </a:r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01301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513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Sales Report of RFL Company LTD. </vt:lpstr>
      <vt:lpstr>Introduction</vt:lpstr>
      <vt:lpstr>Total Sales Overview</vt:lpstr>
      <vt:lpstr>Sales Breakdown by Region</vt:lpstr>
      <vt:lpstr>Product Category Breakdown in Each Region </vt:lpstr>
      <vt:lpstr>Sales by Channel in Each Region </vt:lpstr>
      <vt:lpstr>Regional Trends and Consumer Behavior </vt:lpstr>
      <vt:lpstr>Competitive Analysis in Key Regions </vt:lpstr>
      <vt:lpstr>Key Insights and Recommendations </vt:lpstr>
      <vt:lpstr>Conclusion &amp; Next Steps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report of RFL co. LTD</dc:title>
  <dc:creator>IT</dc:creator>
  <cp:lastModifiedBy>IT</cp:lastModifiedBy>
  <cp:revision>5</cp:revision>
  <dcterms:created xsi:type="dcterms:W3CDTF">2024-12-08T16:48:46Z</dcterms:created>
  <dcterms:modified xsi:type="dcterms:W3CDTF">2024-12-08T17:28:09Z</dcterms:modified>
</cp:coreProperties>
</file>